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  <p:sldMasterId id="2147483708" r:id="rId5"/>
  </p:sldMasterIdLst>
  <p:notesMasterIdLst>
    <p:notesMasterId r:id="rId63"/>
  </p:notesMasterIdLst>
  <p:sldIdLst>
    <p:sldId id="257" r:id="rId6"/>
    <p:sldId id="1037" r:id="rId7"/>
    <p:sldId id="1055" r:id="rId8"/>
    <p:sldId id="1077" r:id="rId9"/>
    <p:sldId id="1057" r:id="rId10"/>
    <p:sldId id="1058" r:id="rId11"/>
    <p:sldId id="1078" r:id="rId12"/>
    <p:sldId id="1087" r:id="rId13"/>
    <p:sldId id="1060" r:id="rId14"/>
    <p:sldId id="1039" r:id="rId15"/>
    <p:sldId id="1061" r:id="rId16"/>
    <p:sldId id="1023" r:id="rId17"/>
    <p:sldId id="974" r:id="rId18"/>
    <p:sldId id="1079" r:id="rId19"/>
    <p:sldId id="1040" r:id="rId20"/>
    <p:sldId id="1062" r:id="rId21"/>
    <p:sldId id="1080" r:id="rId22"/>
    <p:sldId id="1064" r:id="rId23"/>
    <p:sldId id="1065" r:id="rId24"/>
    <p:sldId id="1041" r:id="rId25"/>
    <p:sldId id="1028" r:id="rId26"/>
    <p:sldId id="1100" r:id="rId27"/>
    <p:sldId id="1001" r:id="rId28"/>
    <p:sldId id="1002" r:id="rId29"/>
    <p:sldId id="384" r:id="rId30"/>
    <p:sldId id="1101" r:id="rId31"/>
    <p:sldId id="1098" r:id="rId32"/>
    <p:sldId id="1099" r:id="rId33"/>
    <p:sldId id="1096" r:id="rId34"/>
    <p:sldId id="1097" r:id="rId35"/>
    <p:sldId id="976" r:id="rId36"/>
    <p:sldId id="779" r:id="rId37"/>
    <p:sldId id="1095" r:id="rId38"/>
    <p:sldId id="1094" r:id="rId39"/>
    <p:sldId id="1092" r:id="rId40"/>
    <p:sldId id="1083" r:id="rId41"/>
    <p:sldId id="1084" r:id="rId42"/>
    <p:sldId id="1085" r:id="rId43"/>
    <p:sldId id="1031" r:id="rId44"/>
    <p:sldId id="1081" r:id="rId45"/>
    <p:sldId id="1068" r:id="rId46"/>
    <p:sldId id="1082" r:id="rId47"/>
    <p:sldId id="1093" r:id="rId48"/>
    <p:sldId id="1066" r:id="rId49"/>
    <p:sldId id="1074" r:id="rId50"/>
    <p:sldId id="1070" r:id="rId51"/>
    <p:sldId id="1088" r:id="rId52"/>
    <p:sldId id="1071" r:id="rId53"/>
    <p:sldId id="1089" r:id="rId54"/>
    <p:sldId id="1072" r:id="rId55"/>
    <p:sldId id="1090" r:id="rId56"/>
    <p:sldId id="1073" r:id="rId57"/>
    <p:sldId id="1069" r:id="rId58"/>
    <p:sldId id="1091" r:id="rId59"/>
    <p:sldId id="1075" r:id="rId60"/>
    <p:sldId id="1067" r:id="rId61"/>
    <p:sldId id="1034" r:id="rId6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o Piccaglia" initials="FP" lastIdx="1" clrIdx="0">
    <p:extLst>
      <p:ext uri="{19B8F6BF-5375-455C-9EA6-DF929625EA0E}">
        <p15:presenceInfo xmlns:p15="http://schemas.microsoft.com/office/powerpoint/2012/main" userId="7476ae1608eb941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000"/>
    <a:srgbClr val="004D99"/>
    <a:srgbClr val="FF7E79"/>
    <a:srgbClr val="FF979A"/>
    <a:srgbClr val="00FDFF"/>
    <a:srgbClr val="FF40FF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AA6A07-33EB-5741-9705-CE0B55BBC653}" v="72" dt="2026-04-07T12:58:26.484"/>
    <p1510:client id="{CA74CDD9-5AED-154E-B55A-3AA9100D83B5}" v="212" dt="2026-04-07T17:09:50.4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58"/>
    <p:restoredTop sz="94723"/>
  </p:normalViewPr>
  <p:slideViewPr>
    <p:cSldViewPr snapToGrid="0">
      <p:cViewPr varScale="1">
        <p:scale>
          <a:sx n="121" d="100"/>
          <a:sy n="121" d="100"/>
        </p:scale>
        <p:origin x="2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commentAuthors" Target="commentAuthors.xml"/><Relationship Id="rId69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0B8F90-1F4F-C447-A0DA-883564E83F45}" type="doc">
      <dgm:prSet loTypeId="urn:microsoft.com/office/officeart/2005/8/layout/radial4" loCatId="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678BCD3B-A50E-2142-8742-67EF8CC1A2C5}">
      <dgm:prSet phldrT="[Testo]" custT="1"/>
      <dgm:spPr/>
      <dgm:t>
        <a:bodyPr/>
        <a:lstStyle/>
        <a:p>
          <a:r>
            <a:rPr lang="it-IT" sz="2800">
              <a:latin typeface="Avenir Next" panose="020B0503020202020204" pitchFamily="34" charset="0"/>
            </a:rPr>
            <a:t>Il </a:t>
          </a:r>
          <a:r>
            <a:rPr lang="it-IT" sz="2800">
              <a:solidFill>
                <a:srgbClr val="AB0000"/>
              </a:solidFill>
              <a:latin typeface="Avenir Next" panose="020B0503020202020204" pitchFamily="34" charset="0"/>
            </a:rPr>
            <a:t>RISCHIO </a:t>
          </a:r>
          <a:r>
            <a:rPr lang="it-IT" sz="2800">
              <a:latin typeface="Avenir Next" panose="020B0503020202020204" pitchFamily="34" charset="0"/>
            </a:rPr>
            <a:t>deve essere valutato</a:t>
          </a:r>
        </a:p>
      </dgm:t>
    </dgm:pt>
    <dgm:pt modelId="{0A9616B0-4FAC-E245-82BA-34F61AA2E1E4}" type="parTrans" cxnId="{ECFBCA3E-B437-1E4E-BAC3-9BA0EBFACEF0}">
      <dgm:prSet/>
      <dgm:spPr/>
      <dgm:t>
        <a:bodyPr/>
        <a:lstStyle/>
        <a:p>
          <a:endParaRPr lang="it-IT"/>
        </a:p>
      </dgm:t>
    </dgm:pt>
    <dgm:pt modelId="{A90F9729-734B-204B-99DD-DB7173BDF2F3}" type="sibTrans" cxnId="{ECFBCA3E-B437-1E4E-BAC3-9BA0EBFACEF0}">
      <dgm:prSet/>
      <dgm:spPr/>
      <dgm:t>
        <a:bodyPr/>
        <a:lstStyle/>
        <a:p>
          <a:endParaRPr lang="it-IT"/>
        </a:p>
      </dgm:t>
    </dgm:pt>
    <dgm:pt modelId="{B6AF8228-6C0E-4C4A-8686-02D4B052E402}">
      <dgm:prSet phldrT="[Testo]" custT="1"/>
      <dgm:spPr/>
      <dgm:t>
        <a:bodyPr/>
        <a:lstStyle/>
        <a:p>
          <a:r>
            <a:rPr lang="it-IT" sz="2800">
              <a:latin typeface="Avenir Next" panose="020B0503020202020204" pitchFamily="34" charset="0"/>
            </a:rPr>
            <a:t>Art. 17 D. Lgs. 81/08</a:t>
          </a:r>
        </a:p>
      </dgm:t>
    </dgm:pt>
    <dgm:pt modelId="{6E89B0E7-6C39-E646-90BD-D358C1329AE7}" type="parTrans" cxnId="{34BE384A-998C-504C-B361-AFB1C027B5F6}">
      <dgm:prSet/>
      <dgm:spPr/>
      <dgm:t>
        <a:bodyPr/>
        <a:lstStyle/>
        <a:p>
          <a:endParaRPr lang="it-IT"/>
        </a:p>
      </dgm:t>
    </dgm:pt>
    <dgm:pt modelId="{36C848C3-FB6C-2C4E-8BD1-9588D1203329}" type="sibTrans" cxnId="{34BE384A-998C-504C-B361-AFB1C027B5F6}">
      <dgm:prSet/>
      <dgm:spPr/>
      <dgm:t>
        <a:bodyPr/>
        <a:lstStyle/>
        <a:p>
          <a:endParaRPr lang="it-IT"/>
        </a:p>
      </dgm:t>
    </dgm:pt>
    <dgm:pt modelId="{BB190587-C46A-034E-8AC9-E75B776676AF}">
      <dgm:prSet phldrT="[Testo]" custT="1"/>
      <dgm:spPr/>
      <dgm:t>
        <a:bodyPr/>
        <a:lstStyle/>
        <a:p>
          <a:r>
            <a:rPr lang="it-IT" sz="2800">
              <a:latin typeface="Avenir Next" panose="020B0503020202020204" pitchFamily="34" charset="0"/>
            </a:rPr>
            <a:t>Art. 28 D. Lgs. 81/08</a:t>
          </a:r>
        </a:p>
      </dgm:t>
    </dgm:pt>
    <dgm:pt modelId="{A3B09ABA-B72F-7B47-B1A4-760E2773AD4F}" type="parTrans" cxnId="{C2761898-A1F6-694C-89E2-E0E740BAE44B}">
      <dgm:prSet/>
      <dgm:spPr/>
      <dgm:t>
        <a:bodyPr/>
        <a:lstStyle/>
        <a:p>
          <a:endParaRPr lang="it-IT"/>
        </a:p>
      </dgm:t>
    </dgm:pt>
    <dgm:pt modelId="{F91C88ED-3120-A54A-A9CF-87B825D31DA3}" type="sibTrans" cxnId="{C2761898-A1F6-694C-89E2-E0E740BAE44B}">
      <dgm:prSet/>
      <dgm:spPr/>
      <dgm:t>
        <a:bodyPr/>
        <a:lstStyle/>
        <a:p>
          <a:endParaRPr lang="it-IT"/>
        </a:p>
      </dgm:t>
    </dgm:pt>
    <dgm:pt modelId="{D5528836-8E61-2344-B60D-08A23BC2A656}">
      <dgm:prSet phldrT="[Testo]" custT="1"/>
      <dgm:spPr/>
      <dgm:t>
        <a:bodyPr/>
        <a:lstStyle/>
        <a:p>
          <a:r>
            <a:rPr lang="it-IT" sz="2800">
              <a:latin typeface="Avenir Next" panose="020B0503020202020204" pitchFamily="34" charset="0"/>
            </a:rPr>
            <a:t>Art. 29 D. Lgs. 81/08</a:t>
          </a:r>
        </a:p>
      </dgm:t>
    </dgm:pt>
    <dgm:pt modelId="{371D2E05-0213-4249-8A4B-D3B01ABBB970}" type="parTrans" cxnId="{81C3E3BF-C58C-7F4A-BBF2-A3DE4D747B88}">
      <dgm:prSet/>
      <dgm:spPr/>
      <dgm:t>
        <a:bodyPr/>
        <a:lstStyle/>
        <a:p>
          <a:endParaRPr lang="it-IT"/>
        </a:p>
      </dgm:t>
    </dgm:pt>
    <dgm:pt modelId="{E2C2D45E-7FF8-AF40-A77C-206DA3771C7C}" type="sibTrans" cxnId="{81C3E3BF-C58C-7F4A-BBF2-A3DE4D747B88}">
      <dgm:prSet/>
      <dgm:spPr/>
      <dgm:t>
        <a:bodyPr/>
        <a:lstStyle/>
        <a:p>
          <a:endParaRPr lang="it-IT"/>
        </a:p>
      </dgm:t>
    </dgm:pt>
    <dgm:pt modelId="{32269371-69D8-9C45-AA76-9BE957B4CE80}">
      <dgm:prSet phldrT="[Testo]" custT="1"/>
      <dgm:spPr/>
      <dgm:t>
        <a:bodyPr/>
        <a:lstStyle/>
        <a:p>
          <a:endParaRPr lang="it-IT" sz="2800">
            <a:latin typeface="Avenir Next" panose="020B0503020202020204" pitchFamily="34" charset="0"/>
          </a:endParaRPr>
        </a:p>
      </dgm:t>
    </dgm:pt>
    <dgm:pt modelId="{66A5BFEF-7628-3047-A1AA-AC539C50C3BF}" type="parTrans" cxnId="{2FE1EF08-3E59-A542-AFE3-96D0DC7649C3}">
      <dgm:prSet/>
      <dgm:spPr/>
      <dgm:t>
        <a:bodyPr/>
        <a:lstStyle/>
        <a:p>
          <a:endParaRPr lang="it-IT"/>
        </a:p>
      </dgm:t>
    </dgm:pt>
    <dgm:pt modelId="{2A200BA9-7AA8-C741-9A86-82C92BB7E1CA}" type="sibTrans" cxnId="{2FE1EF08-3E59-A542-AFE3-96D0DC7649C3}">
      <dgm:prSet/>
      <dgm:spPr/>
      <dgm:t>
        <a:bodyPr/>
        <a:lstStyle/>
        <a:p>
          <a:endParaRPr lang="it-IT"/>
        </a:p>
      </dgm:t>
    </dgm:pt>
    <dgm:pt modelId="{BF6B347B-BE88-E44B-A324-72BD3654DDB8}" type="pres">
      <dgm:prSet presAssocID="{DA0B8F90-1F4F-C447-A0DA-883564E83F4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02C2CA6-403D-C34E-82C9-217354C3DFD2}" type="pres">
      <dgm:prSet presAssocID="{678BCD3B-A50E-2142-8742-67EF8CC1A2C5}" presName="centerShape" presStyleLbl="node0" presStyleIdx="0" presStyleCnt="1"/>
      <dgm:spPr/>
    </dgm:pt>
    <dgm:pt modelId="{1DA9912B-3B95-8447-A670-270FB1C60BD4}" type="pres">
      <dgm:prSet presAssocID="{6E89B0E7-6C39-E646-90BD-D358C1329AE7}" presName="parTrans" presStyleLbl="bgSibTrans2D1" presStyleIdx="0" presStyleCnt="3"/>
      <dgm:spPr/>
    </dgm:pt>
    <dgm:pt modelId="{3344E59D-1B52-C248-AA5D-A6C34956C63F}" type="pres">
      <dgm:prSet presAssocID="{B6AF8228-6C0E-4C4A-8686-02D4B052E402}" presName="node" presStyleLbl="node1" presStyleIdx="0" presStyleCnt="3">
        <dgm:presLayoutVars>
          <dgm:bulletEnabled val="1"/>
        </dgm:presLayoutVars>
      </dgm:prSet>
      <dgm:spPr/>
    </dgm:pt>
    <dgm:pt modelId="{B9FD52B9-78B1-3C47-A38C-55B710481837}" type="pres">
      <dgm:prSet presAssocID="{A3B09ABA-B72F-7B47-B1A4-760E2773AD4F}" presName="parTrans" presStyleLbl="bgSibTrans2D1" presStyleIdx="1" presStyleCnt="3"/>
      <dgm:spPr/>
    </dgm:pt>
    <dgm:pt modelId="{0DA036D4-41F3-4B49-877A-1D7E120D76D8}" type="pres">
      <dgm:prSet presAssocID="{BB190587-C46A-034E-8AC9-E75B776676AF}" presName="node" presStyleLbl="node1" presStyleIdx="1" presStyleCnt="3">
        <dgm:presLayoutVars>
          <dgm:bulletEnabled val="1"/>
        </dgm:presLayoutVars>
      </dgm:prSet>
      <dgm:spPr/>
    </dgm:pt>
    <dgm:pt modelId="{CE4845AD-C48B-AF48-86FF-BA9D577695D8}" type="pres">
      <dgm:prSet presAssocID="{371D2E05-0213-4249-8A4B-D3B01ABBB970}" presName="parTrans" presStyleLbl="bgSibTrans2D1" presStyleIdx="2" presStyleCnt="3"/>
      <dgm:spPr/>
    </dgm:pt>
    <dgm:pt modelId="{453167D4-9F6A-FF48-A561-25D6B8AF24F1}" type="pres">
      <dgm:prSet presAssocID="{D5528836-8E61-2344-B60D-08A23BC2A656}" presName="node" presStyleLbl="node1" presStyleIdx="2" presStyleCnt="3">
        <dgm:presLayoutVars>
          <dgm:bulletEnabled val="1"/>
        </dgm:presLayoutVars>
      </dgm:prSet>
      <dgm:spPr/>
    </dgm:pt>
  </dgm:ptLst>
  <dgm:cxnLst>
    <dgm:cxn modelId="{BFF8E007-6090-E543-BE63-DB05E3A0EEF8}" type="presOf" srcId="{D5528836-8E61-2344-B60D-08A23BC2A656}" destId="{453167D4-9F6A-FF48-A561-25D6B8AF24F1}" srcOrd="0" destOrd="0" presId="urn:microsoft.com/office/officeart/2005/8/layout/radial4"/>
    <dgm:cxn modelId="{2FE1EF08-3E59-A542-AFE3-96D0DC7649C3}" srcId="{DA0B8F90-1F4F-C447-A0DA-883564E83F45}" destId="{32269371-69D8-9C45-AA76-9BE957B4CE80}" srcOrd="1" destOrd="0" parTransId="{66A5BFEF-7628-3047-A1AA-AC539C50C3BF}" sibTransId="{2A200BA9-7AA8-C741-9A86-82C92BB7E1CA}"/>
    <dgm:cxn modelId="{E6827E29-3659-1846-A8C3-E72C10312FCB}" type="presOf" srcId="{B6AF8228-6C0E-4C4A-8686-02D4B052E402}" destId="{3344E59D-1B52-C248-AA5D-A6C34956C63F}" srcOrd="0" destOrd="0" presId="urn:microsoft.com/office/officeart/2005/8/layout/radial4"/>
    <dgm:cxn modelId="{ECFBCA3E-B437-1E4E-BAC3-9BA0EBFACEF0}" srcId="{DA0B8F90-1F4F-C447-A0DA-883564E83F45}" destId="{678BCD3B-A50E-2142-8742-67EF8CC1A2C5}" srcOrd="0" destOrd="0" parTransId="{0A9616B0-4FAC-E245-82BA-34F61AA2E1E4}" sibTransId="{A90F9729-734B-204B-99DD-DB7173BDF2F3}"/>
    <dgm:cxn modelId="{34BE384A-998C-504C-B361-AFB1C027B5F6}" srcId="{678BCD3B-A50E-2142-8742-67EF8CC1A2C5}" destId="{B6AF8228-6C0E-4C4A-8686-02D4B052E402}" srcOrd="0" destOrd="0" parTransId="{6E89B0E7-6C39-E646-90BD-D358C1329AE7}" sibTransId="{36C848C3-FB6C-2C4E-8BD1-9588D1203329}"/>
    <dgm:cxn modelId="{F7449760-A10A-6649-92A9-63F8657A43D1}" type="presOf" srcId="{678BCD3B-A50E-2142-8742-67EF8CC1A2C5}" destId="{202C2CA6-403D-C34E-82C9-217354C3DFD2}" srcOrd="0" destOrd="0" presId="urn:microsoft.com/office/officeart/2005/8/layout/radial4"/>
    <dgm:cxn modelId="{1D6D4873-2BFB-7D48-99A4-7BA23984C26C}" type="presOf" srcId="{6E89B0E7-6C39-E646-90BD-D358C1329AE7}" destId="{1DA9912B-3B95-8447-A670-270FB1C60BD4}" srcOrd="0" destOrd="0" presId="urn:microsoft.com/office/officeart/2005/8/layout/radial4"/>
    <dgm:cxn modelId="{EBF2AA96-25B1-4A42-87EC-98FD9E1CE32E}" type="presOf" srcId="{DA0B8F90-1F4F-C447-A0DA-883564E83F45}" destId="{BF6B347B-BE88-E44B-A324-72BD3654DDB8}" srcOrd="0" destOrd="0" presId="urn:microsoft.com/office/officeart/2005/8/layout/radial4"/>
    <dgm:cxn modelId="{C2761898-A1F6-694C-89E2-E0E740BAE44B}" srcId="{678BCD3B-A50E-2142-8742-67EF8CC1A2C5}" destId="{BB190587-C46A-034E-8AC9-E75B776676AF}" srcOrd="1" destOrd="0" parTransId="{A3B09ABA-B72F-7B47-B1A4-760E2773AD4F}" sibTransId="{F91C88ED-3120-A54A-A9CF-87B825D31DA3}"/>
    <dgm:cxn modelId="{81C3E3BF-C58C-7F4A-BBF2-A3DE4D747B88}" srcId="{678BCD3B-A50E-2142-8742-67EF8CC1A2C5}" destId="{D5528836-8E61-2344-B60D-08A23BC2A656}" srcOrd="2" destOrd="0" parTransId="{371D2E05-0213-4249-8A4B-D3B01ABBB970}" sibTransId="{E2C2D45E-7FF8-AF40-A77C-206DA3771C7C}"/>
    <dgm:cxn modelId="{1FF2D5D2-8D27-3E40-8C6B-3FF5DF3CDA1D}" type="presOf" srcId="{A3B09ABA-B72F-7B47-B1A4-760E2773AD4F}" destId="{B9FD52B9-78B1-3C47-A38C-55B710481837}" srcOrd="0" destOrd="0" presId="urn:microsoft.com/office/officeart/2005/8/layout/radial4"/>
    <dgm:cxn modelId="{25CC3DE5-2583-DB4F-B4FC-0E17A09F64B1}" type="presOf" srcId="{371D2E05-0213-4249-8A4B-D3B01ABBB970}" destId="{CE4845AD-C48B-AF48-86FF-BA9D577695D8}" srcOrd="0" destOrd="0" presId="urn:microsoft.com/office/officeart/2005/8/layout/radial4"/>
    <dgm:cxn modelId="{8764F9E9-D5BF-7C42-8A96-7B5F7F0856BE}" type="presOf" srcId="{BB190587-C46A-034E-8AC9-E75B776676AF}" destId="{0DA036D4-41F3-4B49-877A-1D7E120D76D8}" srcOrd="0" destOrd="0" presId="urn:microsoft.com/office/officeart/2005/8/layout/radial4"/>
    <dgm:cxn modelId="{9AC9ADA1-3EB1-DF47-800E-D6BCF986F7D3}" type="presParOf" srcId="{BF6B347B-BE88-E44B-A324-72BD3654DDB8}" destId="{202C2CA6-403D-C34E-82C9-217354C3DFD2}" srcOrd="0" destOrd="0" presId="urn:microsoft.com/office/officeart/2005/8/layout/radial4"/>
    <dgm:cxn modelId="{020E0062-E9B1-284B-A0B6-C4C0A67D4436}" type="presParOf" srcId="{BF6B347B-BE88-E44B-A324-72BD3654DDB8}" destId="{1DA9912B-3B95-8447-A670-270FB1C60BD4}" srcOrd="1" destOrd="0" presId="urn:microsoft.com/office/officeart/2005/8/layout/radial4"/>
    <dgm:cxn modelId="{3C2D8E40-8DD3-A44C-AB37-D151C80E9076}" type="presParOf" srcId="{BF6B347B-BE88-E44B-A324-72BD3654DDB8}" destId="{3344E59D-1B52-C248-AA5D-A6C34956C63F}" srcOrd="2" destOrd="0" presId="urn:microsoft.com/office/officeart/2005/8/layout/radial4"/>
    <dgm:cxn modelId="{6A047CEC-70DA-474D-AE3C-632A077814A7}" type="presParOf" srcId="{BF6B347B-BE88-E44B-A324-72BD3654DDB8}" destId="{B9FD52B9-78B1-3C47-A38C-55B710481837}" srcOrd="3" destOrd="0" presId="urn:microsoft.com/office/officeart/2005/8/layout/radial4"/>
    <dgm:cxn modelId="{BE3FCA0E-1C2F-1446-B27E-4110AC6F556C}" type="presParOf" srcId="{BF6B347B-BE88-E44B-A324-72BD3654DDB8}" destId="{0DA036D4-41F3-4B49-877A-1D7E120D76D8}" srcOrd="4" destOrd="0" presId="urn:microsoft.com/office/officeart/2005/8/layout/radial4"/>
    <dgm:cxn modelId="{C67FE3A8-22B4-934E-B036-B55B77711B37}" type="presParOf" srcId="{BF6B347B-BE88-E44B-A324-72BD3654DDB8}" destId="{CE4845AD-C48B-AF48-86FF-BA9D577695D8}" srcOrd="5" destOrd="0" presId="urn:microsoft.com/office/officeart/2005/8/layout/radial4"/>
    <dgm:cxn modelId="{67A988C6-F235-BE4E-A775-BD2C5B41FFC5}" type="presParOf" srcId="{BF6B347B-BE88-E44B-A324-72BD3654DDB8}" destId="{453167D4-9F6A-FF48-A561-25D6B8AF24F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89BB1A-7A1D-3342-8679-A6852BF10FDD}" type="doc">
      <dgm:prSet loTypeId="urn:microsoft.com/office/officeart/2005/8/layout/hProcess4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08DF2688-0B05-8D45-9712-D9EE1A26ADA2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NEAR MISS</a:t>
          </a:r>
        </a:p>
      </dgm:t>
    </dgm:pt>
    <dgm:pt modelId="{7C968249-2402-5D45-ADAB-148035274E24}" type="parTrans" cxnId="{BD5F695D-5763-8341-8687-3CB9421BCDC6}">
      <dgm:prSet/>
      <dgm:spPr/>
      <dgm:t>
        <a:bodyPr/>
        <a:lstStyle/>
        <a:p>
          <a:endParaRPr lang="it-IT"/>
        </a:p>
      </dgm:t>
    </dgm:pt>
    <dgm:pt modelId="{9D51B333-03A5-CF45-91B6-34E5504BFC65}" type="sibTrans" cxnId="{BD5F695D-5763-8341-8687-3CB9421BCDC6}">
      <dgm:prSet/>
      <dgm:spPr/>
      <dgm:t>
        <a:bodyPr/>
        <a:lstStyle/>
        <a:p>
          <a:endParaRPr lang="it-IT"/>
        </a:p>
      </dgm:t>
    </dgm:pt>
    <dgm:pt modelId="{5A057B15-84E6-BA4B-847F-62B7F67AD216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SISTEMA DI GESTIONE</a:t>
          </a:r>
        </a:p>
      </dgm:t>
    </dgm:pt>
    <dgm:pt modelId="{BA8B5D65-8F72-7245-A218-8D5868D9D4D5}" type="parTrans" cxnId="{C2486627-1EB2-624F-ADB0-0A357544CC61}">
      <dgm:prSet/>
      <dgm:spPr/>
      <dgm:t>
        <a:bodyPr/>
        <a:lstStyle/>
        <a:p>
          <a:endParaRPr lang="it-IT"/>
        </a:p>
      </dgm:t>
    </dgm:pt>
    <dgm:pt modelId="{2FBD9329-AF90-0C49-98DE-A7C1483825C8}" type="sibTrans" cxnId="{C2486627-1EB2-624F-ADB0-0A357544CC61}">
      <dgm:prSet/>
      <dgm:spPr/>
      <dgm:t>
        <a:bodyPr/>
        <a:lstStyle/>
        <a:p>
          <a:endParaRPr lang="it-IT"/>
        </a:p>
      </dgm:t>
    </dgm:pt>
    <dgm:pt modelId="{2C1EE57A-04D5-9347-8C35-0C38E028E860}">
      <dgm:prSet phldrT="[Testo]" custT="1"/>
      <dgm:spPr/>
      <dgm:t>
        <a:bodyPr/>
        <a:lstStyle/>
        <a:p>
          <a:r>
            <a:rPr lang="it-IT" sz="2400" b="0">
              <a:solidFill>
                <a:srgbClr val="0070C0"/>
              </a:solidFill>
              <a:latin typeface="Avenir Next" panose="020B0503020202020204" pitchFamily="34" charset="0"/>
            </a:rPr>
            <a:t>ISO 45001</a:t>
          </a:r>
        </a:p>
      </dgm:t>
    </dgm:pt>
    <dgm:pt modelId="{F9C7FC20-62CD-864B-B032-DE60394F0864}" type="parTrans" cxnId="{F55AD163-4CF3-754C-80BB-139BC5A37608}">
      <dgm:prSet/>
      <dgm:spPr/>
      <dgm:t>
        <a:bodyPr/>
        <a:lstStyle/>
        <a:p>
          <a:endParaRPr lang="it-IT"/>
        </a:p>
      </dgm:t>
    </dgm:pt>
    <dgm:pt modelId="{12A5A72B-E0A4-C74C-9CF3-4D0F2FA8CA9B}" type="sibTrans" cxnId="{F55AD163-4CF3-754C-80BB-139BC5A37608}">
      <dgm:prSet/>
      <dgm:spPr/>
      <dgm:t>
        <a:bodyPr/>
        <a:lstStyle/>
        <a:p>
          <a:endParaRPr lang="it-IT"/>
        </a:p>
      </dgm:t>
    </dgm:pt>
    <dgm:pt modelId="{DC3B8E77-FC68-E342-82E0-AC33BADEC682}" type="pres">
      <dgm:prSet presAssocID="{3989BB1A-7A1D-3342-8679-A6852BF10FDD}" presName="Name0" presStyleCnt="0">
        <dgm:presLayoutVars>
          <dgm:dir/>
          <dgm:animLvl val="lvl"/>
          <dgm:resizeHandles val="exact"/>
        </dgm:presLayoutVars>
      </dgm:prSet>
      <dgm:spPr/>
    </dgm:pt>
    <dgm:pt modelId="{33F252CD-5DD8-BE49-BFFD-9504A14FCEA4}" type="pres">
      <dgm:prSet presAssocID="{3989BB1A-7A1D-3342-8679-A6852BF10FDD}" presName="tSp" presStyleCnt="0"/>
      <dgm:spPr/>
    </dgm:pt>
    <dgm:pt modelId="{6AFDAE80-085E-374B-B462-F521D7AF0F1B}" type="pres">
      <dgm:prSet presAssocID="{3989BB1A-7A1D-3342-8679-A6852BF10FDD}" presName="bSp" presStyleCnt="0"/>
      <dgm:spPr/>
    </dgm:pt>
    <dgm:pt modelId="{1B4A7C86-B6CE-1547-91AF-48AEA1D5DBA1}" type="pres">
      <dgm:prSet presAssocID="{3989BB1A-7A1D-3342-8679-A6852BF10FDD}" presName="process" presStyleCnt="0"/>
      <dgm:spPr/>
    </dgm:pt>
    <dgm:pt modelId="{34487C06-9282-5D4E-BABF-1C25FFE803BD}" type="pres">
      <dgm:prSet presAssocID="{08DF2688-0B05-8D45-9712-D9EE1A26ADA2}" presName="composite1" presStyleCnt="0"/>
      <dgm:spPr/>
    </dgm:pt>
    <dgm:pt modelId="{65494EC6-B102-ED48-B335-76CA0D790531}" type="pres">
      <dgm:prSet presAssocID="{08DF2688-0B05-8D45-9712-D9EE1A26ADA2}" presName="dummyNode1" presStyleLbl="node1" presStyleIdx="0" presStyleCnt="2"/>
      <dgm:spPr/>
    </dgm:pt>
    <dgm:pt modelId="{A6644FF6-9ACF-054C-863D-F99F4B56A507}" type="pres">
      <dgm:prSet presAssocID="{08DF2688-0B05-8D45-9712-D9EE1A26ADA2}" presName="childNode1" presStyleLbl="bgAcc1" presStyleIdx="0" presStyleCnt="2">
        <dgm:presLayoutVars>
          <dgm:bulletEnabled val="1"/>
        </dgm:presLayoutVars>
      </dgm:prSet>
      <dgm:spPr/>
    </dgm:pt>
    <dgm:pt modelId="{E5D64113-EB21-DF41-9BEB-37C7CCF4F0BA}" type="pres">
      <dgm:prSet presAssocID="{08DF2688-0B05-8D45-9712-D9EE1A26ADA2}" presName="childNode1tx" presStyleLbl="bgAcc1" presStyleIdx="0" presStyleCnt="2">
        <dgm:presLayoutVars>
          <dgm:bulletEnabled val="1"/>
        </dgm:presLayoutVars>
      </dgm:prSet>
      <dgm:spPr/>
    </dgm:pt>
    <dgm:pt modelId="{3EBCC84C-229D-8643-8498-2B1FA6503528}" type="pres">
      <dgm:prSet presAssocID="{08DF2688-0B05-8D45-9712-D9EE1A26ADA2}" presName="parentNode1" presStyleLbl="node1" presStyleIdx="0" presStyleCnt="2">
        <dgm:presLayoutVars>
          <dgm:chMax val="1"/>
          <dgm:bulletEnabled val="1"/>
        </dgm:presLayoutVars>
      </dgm:prSet>
      <dgm:spPr/>
    </dgm:pt>
    <dgm:pt modelId="{C6F8AB99-DFC5-AC4B-9381-1D56A3DC8BCE}" type="pres">
      <dgm:prSet presAssocID="{08DF2688-0B05-8D45-9712-D9EE1A26ADA2}" presName="connSite1" presStyleCnt="0"/>
      <dgm:spPr/>
    </dgm:pt>
    <dgm:pt modelId="{C6DA2D1C-74DE-8A47-94E0-B28701465D0A}" type="pres">
      <dgm:prSet presAssocID="{9D51B333-03A5-CF45-91B6-34E5504BFC65}" presName="Name9" presStyleLbl="sibTrans2D1" presStyleIdx="0" presStyleCnt="1"/>
      <dgm:spPr/>
    </dgm:pt>
    <dgm:pt modelId="{BAACC13E-8704-3648-BC4B-F62A8DA4BC59}" type="pres">
      <dgm:prSet presAssocID="{5A057B15-84E6-BA4B-847F-62B7F67AD216}" presName="composite2" presStyleCnt="0"/>
      <dgm:spPr/>
    </dgm:pt>
    <dgm:pt modelId="{2DC98725-8A56-0543-8401-E238002C2927}" type="pres">
      <dgm:prSet presAssocID="{5A057B15-84E6-BA4B-847F-62B7F67AD216}" presName="dummyNode2" presStyleLbl="node1" presStyleIdx="0" presStyleCnt="2"/>
      <dgm:spPr/>
    </dgm:pt>
    <dgm:pt modelId="{7FEAED64-C1CA-3743-9A8A-6703B23F0A6E}" type="pres">
      <dgm:prSet presAssocID="{5A057B15-84E6-BA4B-847F-62B7F67AD216}" presName="childNode2" presStyleLbl="bgAcc1" presStyleIdx="1" presStyleCnt="2">
        <dgm:presLayoutVars>
          <dgm:bulletEnabled val="1"/>
        </dgm:presLayoutVars>
      </dgm:prSet>
      <dgm:spPr/>
    </dgm:pt>
    <dgm:pt modelId="{650825A2-E19B-3749-8103-DB0460B50911}" type="pres">
      <dgm:prSet presAssocID="{5A057B15-84E6-BA4B-847F-62B7F67AD216}" presName="childNode2tx" presStyleLbl="bgAcc1" presStyleIdx="1" presStyleCnt="2">
        <dgm:presLayoutVars>
          <dgm:bulletEnabled val="1"/>
        </dgm:presLayoutVars>
      </dgm:prSet>
      <dgm:spPr/>
    </dgm:pt>
    <dgm:pt modelId="{20920A52-33E5-7F42-833F-A95500946DDE}" type="pres">
      <dgm:prSet presAssocID="{5A057B15-84E6-BA4B-847F-62B7F67AD216}" presName="parentNode2" presStyleLbl="node1" presStyleIdx="1" presStyleCnt="2">
        <dgm:presLayoutVars>
          <dgm:chMax val="0"/>
          <dgm:bulletEnabled val="1"/>
        </dgm:presLayoutVars>
      </dgm:prSet>
      <dgm:spPr/>
    </dgm:pt>
    <dgm:pt modelId="{CE1E2E19-56E1-1E49-8B0C-3CD17A9F9FD0}" type="pres">
      <dgm:prSet presAssocID="{5A057B15-84E6-BA4B-847F-62B7F67AD216}" presName="connSite2" presStyleCnt="0"/>
      <dgm:spPr/>
    </dgm:pt>
  </dgm:ptLst>
  <dgm:cxnLst>
    <dgm:cxn modelId="{AC75FB13-BCC6-F84E-BF9C-BC65B7639CF8}" type="presOf" srcId="{5A057B15-84E6-BA4B-847F-62B7F67AD216}" destId="{20920A52-33E5-7F42-833F-A95500946DDE}" srcOrd="0" destOrd="0" presId="urn:microsoft.com/office/officeart/2005/8/layout/hProcess4"/>
    <dgm:cxn modelId="{C2486627-1EB2-624F-ADB0-0A357544CC61}" srcId="{3989BB1A-7A1D-3342-8679-A6852BF10FDD}" destId="{5A057B15-84E6-BA4B-847F-62B7F67AD216}" srcOrd="1" destOrd="0" parTransId="{BA8B5D65-8F72-7245-A218-8D5868D9D4D5}" sibTransId="{2FBD9329-AF90-0C49-98DE-A7C1483825C8}"/>
    <dgm:cxn modelId="{6CA4A72B-BDB9-5F47-B3E0-7D5A20C95692}" type="presOf" srcId="{2C1EE57A-04D5-9347-8C35-0C38E028E860}" destId="{7FEAED64-C1CA-3743-9A8A-6703B23F0A6E}" srcOrd="0" destOrd="0" presId="urn:microsoft.com/office/officeart/2005/8/layout/hProcess4"/>
    <dgm:cxn modelId="{63261B2D-6083-C541-853F-709B1B7A6AB0}" type="presOf" srcId="{3989BB1A-7A1D-3342-8679-A6852BF10FDD}" destId="{DC3B8E77-FC68-E342-82E0-AC33BADEC682}" srcOrd="0" destOrd="0" presId="urn:microsoft.com/office/officeart/2005/8/layout/hProcess4"/>
    <dgm:cxn modelId="{06E6A93B-E302-9B40-B528-477E45FC87FB}" type="presOf" srcId="{08DF2688-0B05-8D45-9712-D9EE1A26ADA2}" destId="{3EBCC84C-229D-8643-8498-2B1FA6503528}" srcOrd="0" destOrd="0" presId="urn:microsoft.com/office/officeart/2005/8/layout/hProcess4"/>
    <dgm:cxn modelId="{BD5F695D-5763-8341-8687-3CB9421BCDC6}" srcId="{3989BB1A-7A1D-3342-8679-A6852BF10FDD}" destId="{08DF2688-0B05-8D45-9712-D9EE1A26ADA2}" srcOrd="0" destOrd="0" parTransId="{7C968249-2402-5D45-ADAB-148035274E24}" sibTransId="{9D51B333-03A5-CF45-91B6-34E5504BFC65}"/>
    <dgm:cxn modelId="{F55AD163-4CF3-754C-80BB-139BC5A37608}" srcId="{5A057B15-84E6-BA4B-847F-62B7F67AD216}" destId="{2C1EE57A-04D5-9347-8C35-0C38E028E860}" srcOrd="0" destOrd="0" parTransId="{F9C7FC20-62CD-864B-B032-DE60394F0864}" sibTransId="{12A5A72B-E0A4-C74C-9CF3-4D0F2FA8CA9B}"/>
    <dgm:cxn modelId="{D1B0ECAA-A2F9-2C46-B08B-66C0FF4DBE66}" type="presOf" srcId="{9D51B333-03A5-CF45-91B6-34E5504BFC65}" destId="{C6DA2D1C-74DE-8A47-94E0-B28701465D0A}" srcOrd="0" destOrd="0" presId="urn:microsoft.com/office/officeart/2005/8/layout/hProcess4"/>
    <dgm:cxn modelId="{EF44A8DD-9A67-3F4D-8B05-4FECC0EA1CB9}" type="presOf" srcId="{2C1EE57A-04D5-9347-8C35-0C38E028E860}" destId="{650825A2-E19B-3749-8103-DB0460B50911}" srcOrd="1" destOrd="0" presId="urn:microsoft.com/office/officeart/2005/8/layout/hProcess4"/>
    <dgm:cxn modelId="{6244E449-117F-DD43-ABC6-1988FC85CF4D}" type="presParOf" srcId="{DC3B8E77-FC68-E342-82E0-AC33BADEC682}" destId="{33F252CD-5DD8-BE49-BFFD-9504A14FCEA4}" srcOrd="0" destOrd="0" presId="urn:microsoft.com/office/officeart/2005/8/layout/hProcess4"/>
    <dgm:cxn modelId="{A7828239-C9E1-2A49-97D5-F29F2FC4716F}" type="presParOf" srcId="{DC3B8E77-FC68-E342-82E0-AC33BADEC682}" destId="{6AFDAE80-085E-374B-B462-F521D7AF0F1B}" srcOrd="1" destOrd="0" presId="urn:microsoft.com/office/officeart/2005/8/layout/hProcess4"/>
    <dgm:cxn modelId="{291EFCA7-004E-5542-B075-1C8681DBF265}" type="presParOf" srcId="{DC3B8E77-FC68-E342-82E0-AC33BADEC682}" destId="{1B4A7C86-B6CE-1547-91AF-48AEA1D5DBA1}" srcOrd="2" destOrd="0" presId="urn:microsoft.com/office/officeart/2005/8/layout/hProcess4"/>
    <dgm:cxn modelId="{D554A0D6-5558-B34C-9D22-5B50D03BE16D}" type="presParOf" srcId="{1B4A7C86-B6CE-1547-91AF-48AEA1D5DBA1}" destId="{34487C06-9282-5D4E-BABF-1C25FFE803BD}" srcOrd="0" destOrd="0" presId="urn:microsoft.com/office/officeart/2005/8/layout/hProcess4"/>
    <dgm:cxn modelId="{BCD44301-A3D5-1C46-9356-9E0E506E207C}" type="presParOf" srcId="{34487C06-9282-5D4E-BABF-1C25FFE803BD}" destId="{65494EC6-B102-ED48-B335-76CA0D790531}" srcOrd="0" destOrd="0" presId="urn:microsoft.com/office/officeart/2005/8/layout/hProcess4"/>
    <dgm:cxn modelId="{58CF0EE6-66DE-604F-A56A-85385DB88E47}" type="presParOf" srcId="{34487C06-9282-5D4E-BABF-1C25FFE803BD}" destId="{A6644FF6-9ACF-054C-863D-F99F4B56A507}" srcOrd="1" destOrd="0" presId="urn:microsoft.com/office/officeart/2005/8/layout/hProcess4"/>
    <dgm:cxn modelId="{1DDAF4B2-019D-854B-8D08-B334F1AF4E95}" type="presParOf" srcId="{34487C06-9282-5D4E-BABF-1C25FFE803BD}" destId="{E5D64113-EB21-DF41-9BEB-37C7CCF4F0BA}" srcOrd="2" destOrd="0" presId="urn:microsoft.com/office/officeart/2005/8/layout/hProcess4"/>
    <dgm:cxn modelId="{C247B0D0-FDA1-804F-B553-DA68EC758EDD}" type="presParOf" srcId="{34487C06-9282-5D4E-BABF-1C25FFE803BD}" destId="{3EBCC84C-229D-8643-8498-2B1FA6503528}" srcOrd="3" destOrd="0" presId="urn:microsoft.com/office/officeart/2005/8/layout/hProcess4"/>
    <dgm:cxn modelId="{80D133E0-F3F9-8F43-9AD4-2DD3E36DD130}" type="presParOf" srcId="{34487C06-9282-5D4E-BABF-1C25FFE803BD}" destId="{C6F8AB99-DFC5-AC4B-9381-1D56A3DC8BCE}" srcOrd="4" destOrd="0" presId="urn:microsoft.com/office/officeart/2005/8/layout/hProcess4"/>
    <dgm:cxn modelId="{B1D749D2-AF49-B446-8161-C2C70310E8DE}" type="presParOf" srcId="{1B4A7C86-B6CE-1547-91AF-48AEA1D5DBA1}" destId="{C6DA2D1C-74DE-8A47-94E0-B28701465D0A}" srcOrd="1" destOrd="0" presId="urn:microsoft.com/office/officeart/2005/8/layout/hProcess4"/>
    <dgm:cxn modelId="{301C7C4D-6C12-0D4A-9CD0-D2922B56CB3E}" type="presParOf" srcId="{1B4A7C86-B6CE-1547-91AF-48AEA1D5DBA1}" destId="{BAACC13E-8704-3648-BC4B-F62A8DA4BC59}" srcOrd="2" destOrd="0" presId="urn:microsoft.com/office/officeart/2005/8/layout/hProcess4"/>
    <dgm:cxn modelId="{D7F4B51F-B0F9-B247-A7BC-784445DC484E}" type="presParOf" srcId="{BAACC13E-8704-3648-BC4B-F62A8DA4BC59}" destId="{2DC98725-8A56-0543-8401-E238002C2927}" srcOrd="0" destOrd="0" presId="urn:microsoft.com/office/officeart/2005/8/layout/hProcess4"/>
    <dgm:cxn modelId="{EF10F981-83E4-7D48-B2A5-BC542369D390}" type="presParOf" srcId="{BAACC13E-8704-3648-BC4B-F62A8DA4BC59}" destId="{7FEAED64-C1CA-3743-9A8A-6703B23F0A6E}" srcOrd="1" destOrd="0" presId="urn:microsoft.com/office/officeart/2005/8/layout/hProcess4"/>
    <dgm:cxn modelId="{F0555C39-45D3-ED47-BCD2-7228480B37D4}" type="presParOf" srcId="{BAACC13E-8704-3648-BC4B-F62A8DA4BC59}" destId="{650825A2-E19B-3749-8103-DB0460B50911}" srcOrd="2" destOrd="0" presId="urn:microsoft.com/office/officeart/2005/8/layout/hProcess4"/>
    <dgm:cxn modelId="{32C3AA0F-FB52-A145-827B-18BAB274750B}" type="presParOf" srcId="{BAACC13E-8704-3648-BC4B-F62A8DA4BC59}" destId="{20920A52-33E5-7F42-833F-A95500946DDE}" srcOrd="3" destOrd="0" presId="urn:microsoft.com/office/officeart/2005/8/layout/hProcess4"/>
    <dgm:cxn modelId="{E206F2F7-F710-254A-8360-D9A14207DBAF}" type="presParOf" srcId="{BAACC13E-8704-3648-BC4B-F62A8DA4BC59}" destId="{CE1E2E19-56E1-1E49-8B0C-3CD17A9F9FD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89BB1A-7A1D-3342-8679-A6852BF10FDD}" type="doc">
      <dgm:prSet loTypeId="urn:microsoft.com/office/officeart/2005/8/layout/hProcess4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08DF2688-0B05-8D45-9712-D9EE1A26ADA2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NEAR MISS</a:t>
          </a:r>
        </a:p>
      </dgm:t>
    </dgm:pt>
    <dgm:pt modelId="{7C968249-2402-5D45-ADAB-148035274E24}" type="parTrans" cxnId="{BD5F695D-5763-8341-8687-3CB9421BCDC6}">
      <dgm:prSet/>
      <dgm:spPr/>
      <dgm:t>
        <a:bodyPr/>
        <a:lstStyle/>
        <a:p>
          <a:endParaRPr lang="it-IT"/>
        </a:p>
      </dgm:t>
    </dgm:pt>
    <dgm:pt modelId="{9D51B333-03A5-CF45-91B6-34E5504BFC65}" type="sibTrans" cxnId="{BD5F695D-5763-8341-8687-3CB9421BCDC6}">
      <dgm:prSet/>
      <dgm:spPr/>
      <dgm:t>
        <a:bodyPr/>
        <a:lstStyle/>
        <a:p>
          <a:endParaRPr lang="it-IT"/>
        </a:p>
      </dgm:t>
    </dgm:pt>
    <dgm:pt modelId="{5A057B15-84E6-BA4B-847F-62B7F67AD216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SISTEMA DI GESTIONE</a:t>
          </a:r>
        </a:p>
      </dgm:t>
    </dgm:pt>
    <dgm:pt modelId="{BA8B5D65-8F72-7245-A218-8D5868D9D4D5}" type="parTrans" cxnId="{C2486627-1EB2-624F-ADB0-0A357544CC61}">
      <dgm:prSet/>
      <dgm:spPr/>
      <dgm:t>
        <a:bodyPr/>
        <a:lstStyle/>
        <a:p>
          <a:endParaRPr lang="it-IT"/>
        </a:p>
      </dgm:t>
    </dgm:pt>
    <dgm:pt modelId="{2FBD9329-AF90-0C49-98DE-A7C1483825C8}" type="sibTrans" cxnId="{C2486627-1EB2-624F-ADB0-0A357544CC61}">
      <dgm:prSet/>
      <dgm:spPr/>
      <dgm:t>
        <a:bodyPr/>
        <a:lstStyle/>
        <a:p>
          <a:endParaRPr lang="it-IT"/>
        </a:p>
      </dgm:t>
    </dgm:pt>
    <dgm:pt modelId="{2C1EE57A-04D5-9347-8C35-0C38E028E860}">
      <dgm:prSet phldrT="[Testo]" custT="1"/>
      <dgm:spPr/>
      <dgm:t>
        <a:bodyPr/>
        <a:lstStyle/>
        <a:p>
          <a:r>
            <a:rPr lang="it-IT" sz="2400" b="0">
              <a:solidFill>
                <a:srgbClr val="0070C0"/>
              </a:solidFill>
              <a:latin typeface="Avenir Next" panose="020B0503020202020204" pitchFamily="34" charset="0"/>
            </a:rPr>
            <a:t>ISO 45001</a:t>
          </a:r>
        </a:p>
      </dgm:t>
    </dgm:pt>
    <dgm:pt modelId="{F9C7FC20-62CD-864B-B032-DE60394F0864}" type="parTrans" cxnId="{F55AD163-4CF3-754C-80BB-139BC5A37608}">
      <dgm:prSet/>
      <dgm:spPr/>
      <dgm:t>
        <a:bodyPr/>
        <a:lstStyle/>
        <a:p>
          <a:endParaRPr lang="it-IT"/>
        </a:p>
      </dgm:t>
    </dgm:pt>
    <dgm:pt modelId="{12A5A72B-E0A4-C74C-9CF3-4D0F2FA8CA9B}" type="sibTrans" cxnId="{F55AD163-4CF3-754C-80BB-139BC5A37608}">
      <dgm:prSet/>
      <dgm:spPr/>
      <dgm:t>
        <a:bodyPr/>
        <a:lstStyle/>
        <a:p>
          <a:endParaRPr lang="it-IT"/>
        </a:p>
      </dgm:t>
    </dgm:pt>
    <dgm:pt modelId="{C00790B8-B5F1-D64E-B3EC-1FE8F20A918F}">
      <dgm:prSet phldrT="[Testo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solidFill>
                <a:prstClr val="white"/>
              </a:solidFill>
              <a:latin typeface="Avenir Next" panose="020B0503020202020204" pitchFamily="34" charset="0"/>
              <a:ea typeface="+mn-ea"/>
              <a:cs typeface="+mn-cs"/>
            </a:rPr>
            <a:t>D. LGS. 81/08</a:t>
          </a:r>
        </a:p>
      </dgm:t>
    </dgm:pt>
    <dgm:pt modelId="{2F7FC404-912A-A241-86A6-9FB92BCC1B27}" type="sibTrans" cxnId="{19762810-3BCE-6942-BDC7-85939D76A5C5}">
      <dgm:prSet/>
      <dgm:spPr/>
      <dgm:t>
        <a:bodyPr/>
        <a:lstStyle/>
        <a:p>
          <a:endParaRPr lang="it-IT"/>
        </a:p>
      </dgm:t>
    </dgm:pt>
    <dgm:pt modelId="{934D23FD-D1AB-3446-A4DF-665A9539C5FF}" type="parTrans" cxnId="{19762810-3BCE-6942-BDC7-85939D76A5C5}">
      <dgm:prSet/>
      <dgm:spPr/>
      <dgm:t>
        <a:bodyPr/>
        <a:lstStyle/>
        <a:p>
          <a:endParaRPr lang="it-IT"/>
        </a:p>
      </dgm:t>
    </dgm:pt>
    <dgm:pt modelId="{C6B09FEE-9E6D-CC48-A2A4-271745F93643}">
      <dgm:prSet phldrT="[Testo]" custT="1"/>
      <dgm:spPr/>
      <dgm:t>
        <a:bodyPr/>
        <a:lstStyle/>
        <a:p>
          <a:r>
            <a:rPr lang="it-IT" sz="2400" b="0">
              <a:solidFill>
                <a:srgbClr val="0070C0"/>
              </a:solidFill>
              <a:latin typeface="Avenir Next" panose="020B0503020202020204" pitchFamily="34" charset="0"/>
            </a:rPr>
            <a:t>Art. 30</a:t>
          </a:r>
        </a:p>
      </dgm:t>
    </dgm:pt>
    <dgm:pt modelId="{B0C54DC8-BC16-1841-9AA7-B9B123E5699B}" type="sibTrans" cxnId="{BD387C37-A0AA-C645-B6EB-E86D8DD341A6}">
      <dgm:prSet/>
      <dgm:spPr/>
      <dgm:t>
        <a:bodyPr/>
        <a:lstStyle/>
        <a:p>
          <a:endParaRPr lang="it-IT"/>
        </a:p>
      </dgm:t>
    </dgm:pt>
    <dgm:pt modelId="{CA4426AD-E3A0-F14B-808C-90BBEB43A0EE}" type="parTrans" cxnId="{BD387C37-A0AA-C645-B6EB-E86D8DD341A6}">
      <dgm:prSet/>
      <dgm:spPr/>
      <dgm:t>
        <a:bodyPr/>
        <a:lstStyle/>
        <a:p>
          <a:endParaRPr lang="it-IT"/>
        </a:p>
      </dgm:t>
    </dgm:pt>
    <dgm:pt modelId="{7C5B8FCB-7B2D-0540-B087-79ACF0877BD9}">
      <dgm:prSet phldrT="[Testo]" custT="1"/>
      <dgm:spPr/>
      <dgm:t>
        <a:bodyPr/>
        <a:lstStyle/>
        <a:p>
          <a:r>
            <a:rPr lang="it-IT" sz="2400" b="0" kern="1200">
              <a:solidFill>
                <a:prstClr val="white"/>
              </a:solidFill>
              <a:latin typeface="Avenir Next" panose="020B0503020202020204" pitchFamily="34" charset="0"/>
              <a:ea typeface="+mn-ea"/>
              <a:cs typeface="+mn-cs"/>
            </a:rPr>
            <a:t>D. LGS. 231/01</a:t>
          </a:r>
        </a:p>
      </dgm:t>
    </dgm:pt>
    <dgm:pt modelId="{F413898E-79F0-EF43-96BF-C95569F50D9B}" type="parTrans" cxnId="{896A09A7-39CC-9048-92BA-BA16546F050F}">
      <dgm:prSet/>
      <dgm:spPr/>
    </dgm:pt>
    <dgm:pt modelId="{7F3B065F-3449-C848-979E-2F7341A806D1}" type="sibTrans" cxnId="{896A09A7-39CC-9048-92BA-BA16546F050F}">
      <dgm:prSet/>
      <dgm:spPr/>
    </dgm:pt>
    <dgm:pt modelId="{DC3B8E77-FC68-E342-82E0-AC33BADEC682}" type="pres">
      <dgm:prSet presAssocID="{3989BB1A-7A1D-3342-8679-A6852BF10FDD}" presName="Name0" presStyleCnt="0">
        <dgm:presLayoutVars>
          <dgm:dir/>
          <dgm:animLvl val="lvl"/>
          <dgm:resizeHandles val="exact"/>
        </dgm:presLayoutVars>
      </dgm:prSet>
      <dgm:spPr/>
    </dgm:pt>
    <dgm:pt modelId="{33F252CD-5DD8-BE49-BFFD-9504A14FCEA4}" type="pres">
      <dgm:prSet presAssocID="{3989BB1A-7A1D-3342-8679-A6852BF10FDD}" presName="tSp" presStyleCnt="0"/>
      <dgm:spPr/>
    </dgm:pt>
    <dgm:pt modelId="{6AFDAE80-085E-374B-B462-F521D7AF0F1B}" type="pres">
      <dgm:prSet presAssocID="{3989BB1A-7A1D-3342-8679-A6852BF10FDD}" presName="bSp" presStyleCnt="0"/>
      <dgm:spPr/>
    </dgm:pt>
    <dgm:pt modelId="{1B4A7C86-B6CE-1547-91AF-48AEA1D5DBA1}" type="pres">
      <dgm:prSet presAssocID="{3989BB1A-7A1D-3342-8679-A6852BF10FDD}" presName="process" presStyleCnt="0"/>
      <dgm:spPr/>
    </dgm:pt>
    <dgm:pt modelId="{34487C06-9282-5D4E-BABF-1C25FFE803BD}" type="pres">
      <dgm:prSet presAssocID="{08DF2688-0B05-8D45-9712-D9EE1A26ADA2}" presName="composite1" presStyleCnt="0"/>
      <dgm:spPr/>
    </dgm:pt>
    <dgm:pt modelId="{65494EC6-B102-ED48-B335-76CA0D790531}" type="pres">
      <dgm:prSet presAssocID="{08DF2688-0B05-8D45-9712-D9EE1A26ADA2}" presName="dummyNode1" presStyleLbl="node1" presStyleIdx="0" presStyleCnt="4"/>
      <dgm:spPr/>
    </dgm:pt>
    <dgm:pt modelId="{A6644FF6-9ACF-054C-863D-F99F4B56A507}" type="pres">
      <dgm:prSet presAssocID="{08DF2688-0B05-8D45-9712-D9EE1A26ADA2}" presName="childNode1" presStyleLbl="bgAcc1" presStyleIdx="0" presStyleCnt="4">
        <dgm:presLayoutVars>
          <dgm:bulletEnabled val="1"/>
        </dgm:presLayoutVars>
      </dgm:prSet>
      <dgm:spPr/>
    </dgm:pt>
    <dgm:pt modelId="{E5D64113-EB21-DF41-9BEB-37C7CCF4F0BA}" type="pres">
      <dgm:prSet presAssocID="{08DF2688-0B05-8D45-9712-D9EE1A26ADA2}" presName="childNode1tx" presStyleLbl="bgAcc1" presStyleIdx="0" presStyleCnt="4">
        <dgm:presLayoutVars>
          <dgm:bulletEnabled val="1"/>
        </dgm:presLayoutVars>
      </dgm:prSet>
      <dgm:spPr/>
    </dgm:pt>
    <dgm:pt modelId="{3EBCC84C-229D-8643-8498-2B1FA6503528}" type="pres">
      <dgm:prSet presAssocID="{08DF2688-0B05-8D45-9712-D9EE1A26ADA2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C6F8AB99-DFC5-AC4B-9381-1D56A3DC8BCE}" type="pres">
      <dgm:prSet presAssocID="{08DF2688-0B05-8D45-9712-D9EE1A26ADA2}" presName="connSite1" presStyleCnt="0"/>
      <dgm:spPr/>
    </dgm:pt>
    <dgm:pt modelId="{C6DA2D1C-74DE-8A47-94E0-B28701465D0A}" type="pres">
      <dgm:prSet presAssocID="{9D51B333-03A5-CF45-91B6-34E5504BFC65}" presName="Name9" presStyleLbl="sibTrans2D1" presStyleIdx="0" presStyleCnt="3"/>
      <dgm:spPr/>
    </dgm:pt>
    <dgm:pt modelId="{BAACC13E-8704-3648-BC4B-F62A8DA4BC59}" type="pres">
      <dgm:prSet presAssocID="{5A057B15-84E6-BA4B-847F-62B7F67AD216}" presName="composite2" presStyleCnt="0"/>
      <dgm:spPr/>
    </dgm:pt>
    <dgm:pt modelId="{2DC98725-8A56-0543-8401-E238002C2927}" type="pres">
      <dgm:prSet presAssocID="{5A057B15-84E6-BA4B-847F-62B7F67AD216}" presName="dummyNode2" presStyleLbl="node1" presStyleIdx="0" presStyleCnt="4"/>
      <dgm:spPr/>
    </dgm:pt>
    <dgm:pt modelId="{7FEAED64-C1CA-3743-9A8A-6703B23F0A6E}" type="pres">
      <dgm:prSet presAssocID="{5A057B15-84E6-BA4B-847F-62B7F67AD216}" presName="childNode2" presStyleLbl="bgAcc1" presStyleIdx="1" presStyleCnt="4">
        <dgm:presLayoutVars>
          <dgm:bulletEnabled val="1"/>
        </dgm:presLayoutVars>
      </dgm:prSet>
      <dgm:spPr/>
    </dgm:pt>
    <dgm:pt modelId="{650825A2-E19B-3749-8103-DB0460B50911}" type="pres">
      <dgm:prSet presAssocID="{5A057B15-84E6-BA4B-847F-62B7F67AD216}" presName="childNode2tx" presStyleLbl="bgAcc1" presStyleIdx="1" presStyleCnt="4">
        <dgm:presLayoutVars>
          <dgm:bulletEnabled val="1"/>
        </dgm:presLayoutVars>
      </dgm:prSet>
      <dgm:spPr/>
    </dgm:pt>
    <dgm:pt modelId="{20920A52-33E5-7F42-833F-A95500946DDE}" type="pres">
      <dgm:prSet presAssocID="{5A057B15-84E6-BA4B-847F-62B7F67AD216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CE1E2E19-56E1-1E49-8B0C-3CD17A9F9FD0}" type="pres">
      <dgm:prSet presAssocID="{5A057B15-84E6-BA4B-847F-62B7F67AD216}" presName="connSite2" presStyleCnt="0"/>
      <dgm:spPr/>
    </dgm:pt>
    <dgm:pt modelId="{050FCFC3-738B-374D-91EF-3C35D0690955}" type="pres">
      <dgm:prSet presAssocID="{2FBD9329-AF90-0C49-98DE-A7C1483825C8}" presName="Name18" presStyleLbl="sibTrans2D1" presStyleIdx="1" presStyleCnt="3"/>
      <dgm:spPr/>
    </dgm:pt>
    <dgm:pt modelId="{90135892-622B-A44D-8DB7-1DA8841F50E1}" type="pres">
      <dgm:prSet presAssocID="{C00790B8-B5F1-D64E-B3EC-1FE8F20A918F}" presName="composite1" presStyleCnt="0"/>
      <dgm:spPr/>
    </dgm:pt>
    <dgm:pt modelId="{F98F3576-68CF-DC4E-918F-86D15D02CC3B}" type="pres">
      <dgm:prSet presAssocID="{C00790B8-B5F1-D64E-B3EC-1FE8F20A918F}" presName="dummyNode1" presStyleLbl="node1" presStyleIdx="1" presStyleCnt="4"/>
      <dgm:spPr/>
    </dgm:pt>
    <dgm:pt modelId="{07C2F847-40B0-794A-AC6E-B8200724ED7A}" type="pres">
      <dgm:prSet presAssocID="{C00790B8-B5F1-D64E-B3EC-1FE8F20A918F}" presName="childNode1" presStyleLbl="bgAcc1" presStyleIdx="2" presStyleCnt="4">
        <dgm:presLayoutVars>
          <dgm:bulletEnabled val="1"/>
        </dgm:presLayoutVars>
      </dgm:prSet>
      <dgm:spPr/>
    </dgm:pt>
    <dgm:pt modelId="{7E4B05DE-4DF8-2240-9933-C4E6EFF3B332}" type="pres">
      <dgm:prSet presAssocID="{C00790B8-B5F1-D64E-B3EC-1FE8F20A918F}" presName="childNode1tx" presStyleLbl="bgAcc1" presStyleIdx="2" presStyleCnt="4">
        <dgm:presLayoutVars>
          <dgm:bulletEnabled val="1"/>
        </dgm:presLayoutVars>
      </dgm:prSet>
      <dgm:spPr/>
    </dgm:pt>
    <dgm:pt modelId="{B3AD24F0-76C5-7747-93B0-754500BEE7B8}" type="pres">
      <dgm:prSet presAssocID="{C00790B8-B5F1-D64E-B3EC-1FE8F20A918F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29DDF33B-2213-1C4F-8DA6-F1326864B067}" type="pres">
      <dgm:prSet presAssocID="{C00790B8-B5F1-D64E-B3EC-1FE8F20A918F}" presName="connSite1" presStyleCnt="0"/>
      <dgm:spPr/>
    </dgm:pt>
    <dgm:pt modelId="{F8FCDD7A-4F86-EE4E-829D-C105039489E2}" type="pres">
      <dgm:prSet presAssocID="{2F7FC404-912A-A241-86A6-9FB92BCC1B27}" presName="Name9" presStyleLbl="sibTrans2D1" presStyleIdx="2" presStyleCnt="3"/>
      <dgm:spPr/>
    </dgm:pt>
    <dgm:pt modelId="{517CB082-507F-3548-81C9-90823B8FA841}" type="pres">
      <dgm:prSet presAssocID="{7C5B8FCB-7B2D-0540-B087-79ACF0877BD9}" presName="composite2" presStyleCnt="0"/>
      <dgm:spPr/>
    </dgm:pt>
    <dgm:pt modelId="{AB8B64D8-F4EC-DD4B-9878-2FFB8FA015D8}" type="pres">
      <dgm:prSet presAssocID="{7C5B8FCB-7B2D-0540-B087-79ACF0877BD9}" presName="dummyNode2" presStyleLbl="node1" presStyleIdx="2" presStyleCnt="4"/>
      <dgm:spPr/>
    </dgm:pt>
    <dgm:pt modelId="{B97F17BF-5144-7545-9511-C0C6874B4E5D}" type="pres">
      <dgm:prSet presAssocID="{7C5B8FCB-7B2D-0540-B087-79ACF0877BD9}" presName="childNode2" presStyleLbl="bgAcc1" presStyleIdx="3" presStyleCnt="4">
        <dgm:presLayoutVars>
          <dgm:bulletEnabled val="1"/>
        </dgm:presLayoutVars>
      </dgm:prSet>
      <dgm:spPr/>
    </dgm:pt>
    <dgm:pt modelId="{23F769DE-61F6-4C41-88DF-EE221DDBFE83}" type="pres">
      <dgm:prSet presAssocID="{7C5B8FCB-7B2D-0540-B087-79ACF0877BD9}" presName="childNode2tx" presStyleLbl="bgAcc1" presStyleIdx="3" presStyleCnt="4">
        <dgm:presLayoutVars>
          <dgm:bulletEnabled val="1"/>
        </dgm:presLayoutVars>
      </dgm:prSet>
      <dgm:spPr/>
    </dgm:pt>
    <dgm:pt modelId="{9FA30659-3F57-0748-823E-1851122978F6}" type="pres">
      <dgm:prSet presAssocID="{7C5B8FCB-7B2D-0540-B087-79ACF0877BD9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B12CB595-3462-2E4C-AC7F-8B694272DEDA}" type="pres">
      <dgm:prSet presAssocID="{7C5B8FCB-7B2D-0540-B087-79ACF0877BD9}" presName="connSite2" presStyleCnt="0"/>
      <dgm:spPr/>
    </dgm:pt>
  </dgm:ptLst>
  <dgm:cxnLst>
    <dgm:cxn modelId="{19762810-3BCE-6942-BDC7-85939D76A5C5}" srcId="{3989BB1A-7A1D-3342-8679-A6852BF10FDD}" destId="{C00790B8-B5F1-D64E-B3EC-1FE8F20A918F}" srcOrd="2" destOrd="0" parTransId="{934D23FD-D1AB-3446-A4DF-665A9539C5FF}" sibTransId="{2F7FC404-912A-A241-86A6-9FB92BCC1B27}"/>
    <dgm:cxn modelId="{AC75FB13-BCC6-F84E-BF9C-BC65B7639CF8}" type="presOf" srcId="{5A057B15-84E6-BA4B-847F-62B7F67AD216}" destId="{20920A52-33E5-7F42-833F-A95500946DDE}" srcOrd="0" destOrd="0" presId="urn:microsoft.com/office/officeart/2005/8/layout/hProcess4"/>
    <dgm:cxn modelId="{F016E826-801C-0744-BEAE-D2B1333C7AE6}" type="presOf" srcId="{2F7FC404-912A-A241-86A6-9FB92BCC1B27}" destId="{F8FCDD7A-4F86-EE4E-829D-C105039489E2}" srcOrd="0" destOrd="0" presId="urn:microsoft.com/office/officeart/2005/8/layout/hProcess4"/>
    <dgm:cxn modelId="{C2486627-1EB2-624F-ADB0-0A357544CC61}" srcId="{3989BB1A-7A1D-3342-8679-A6852BF10FDD}" destId="{5A057B15-84E6-BA4B-847F-62B7F67AD216}" srcOrd="1" destOrd="0" parTransId="{BA8B5D65-8F72-7245-A218-8D5868D9D4D5}" sibTransId="{2FBD9329-AF90-0C49-98DE-A7C1483825C8}"/>
    <dgm:cxn modelId="{F97A8B2A-C0B1-F346-8589-67B2B6A40F3F}" type="presOf" srcId="{C6B09FEE-9E6D-CC48-A2A4-271745F93643}" destId="{07C2F847-40B0-794A-AC6E-B8200724ED7A}" srcOrd="0" destOrd="0" presId="urn:microsoft.com/office/officeart/2005/8/layout/hProcess4"/>
    <dgm:cxn modelId="{6CA4A72B-BDB9-5F47-B3E0-7D5A20C95692}" type="presOf" srcId="{2C1EE57A-04D5-9347-8C35-0C38E028E860}" destId="{7FEAED64-C1CA-3743-9A8A-6703B23F0A6E}" srcOrd="0" destOrd="0" presId="urn:microsoft.com/office/officeart/2005/8/layout/hProcess4"/>
    <dgm:cxn modelId="{63261B2D-6083-C541-853F-709B1B7A6AB0}" type="presOf" srcId="{3989BB1A-7A1D-3342-8679-A6852BF10FDD}" destId="{DC3B8E77-FC68-E342-82E0-AC33BADEC682}" srcOrd="0" destOrd="0" presId="urn:microsoft.com/office/officeart/2005/8/layout/hProcess4"/>
    <dgm:cxn modelId="{BD387C37-A0AA-C645-B6EB-E86D8DD341A6}" srcId="{C00790B8-B5F1-D64E-B3EC-1FE8F20A918F}" destId="{C6B09FEE-9E6D-CC48-A2A4-271745F93643}" srcOrd="0" destOrd="0" parTransId="{CA4426AD-E3A0-F14B-808C-90BBEB43A0EE}" sibTransId="{B0C54DC8-BC16-1841-9AA7-B9B123E5699B}"/>
    <dgm:cxn modelId="{06E6A93B-E302-9B40-B528-477E45FC87FB}" type="presOf" srcId="{08DF2688-0B05-8D45-9712-D9EE1A26ADA2}" destId="{3EBCC84C-229D-8643-8498-2B1FA6503528}" srcOrd="0" destOrd="0" presId="urn:microsoft.com/office/officeart/2005/8/layout/hProcess4"/>
    <dgm:cxn modelId="{F2C3A640-9D32-624A-8907-D4E0D9979083}" type="presOf" srcId="{C6B09FEE-9E6D-CC48-A2A4-271745F93643}" destId="{7E4B05DE-4DF8-2240-9933-C4E6EFF3B332}" srcOrd="1" destOrd="0" presId="urn:microsoft.com/office/officeart/2005/8/layout/hProcess4"/>
    <dgm:cxn modelId="{BD5F695D-5763-8341-8687-3CB9421BCDC6}" srcId="{3989BB1A-7A1D-3342-8679-A6852BF10FDD}" destId="{08DF2688-0B05-8D45-9712-D9EE1A26ADA2}" srcOrd="0" destOrd="0" parTransId="{7C968249-2402-5D45-ADAB-148035274E24}" sibTransId="{9D51B333-03A5-CF45-91B6-34E5504BFC65}"/>
    <dgm:cxn modelId="{F55AD163-4CF3-754C-80BB-139BC5A37608}" srcId="{5A057B15-84E6-BA4B-847F-62B7F67AD216}" destId="{2C1EE57A-04D5-9347-8C35-0C38E028E860}" srcOrd="0" destOrd="0" parTransId="{F9C7FC20-62CD-864B-B032-DE60394F0864}" sibTransId="{12A5A72B-E0A4-C74C-9CF3-4D0F2FA8CA9B}"/>
    <dgm:cxn modelId="{95BDB76D-D820-5B4F-9AAA-FD9C383E4F53}" type="presOf" srcId="{2FBD9329-AF90-0C49-98DE-A7C1483825C8}" destId="{050FCFC3-738B-374D-91EF-3C35D0690955}" srcOrd="0" destOrd="0" presId="urn:microsoft.com/office/officeart/2005/8/layout/hProcess4"/>
    <dgm:cxn modelId="{82252572-D26A-A14A-98A6-3B97C7149A3A}" type="presOf" srcId="{C00790B8-B5F1-D64E-B3EC-1FE8F20A918F}" destId="{B3AD24F0-76C5-7747-93B0-754500BEE7B8}" srcOrd="0" destOrd="0" presId="urn:microsoft.com/office/officeart/2005/8/layout/hProcess4"/>
    <dgm:cxn modelId="{FCF269A0-811F-4244-992A-A4FFB409C1F8}" type="presOf" srcId="{7C5B8FCB-7B2D-0540-B087-79ACF0877BD9}" destId="{9FA30659-3F57-0748-823E-1851122978F6}" srcOrd="0" destOrd="0" presId="urn:microsoft.com/office/officeart/2005/8/layout/hProcess4"/>
    <dgm:cxn modelId="{896A09A7-39CC-9048-92BA-BA16546F050F}" srcId="{3989BB1A-7A1D-3342-8679-A6852BF10FDD}" destId="{7C5B8FCB-7B2D-0540-B087-79ACF0877BD9}" srcOrd="3" destOrd="0" parTransId="{F413898E-79F0-EF43-96BF-C95569F50D9B}" sibTransId="{7F3B065F-3449-C848-979E-2F7341A806D1}"/>
    <dgm:cxn modelId="{D1B0ECAA-A2F9-2C46-B08B-66C0FF4DBE66}" type="presOf" srcId="{9D51B333-03A5-CF45-91B6-34E5504BFC65}" destId="{C6DA2D1C-74DE-8A47-94E0-B28701465D0A}" srcOrd="0" destOrd="0" presId="urn:microsoft.com/office/officeart/2005/8/layout/hProcess4"/>
    <dgm:cxn modelId="{EF44A8DD-9A67-3F4D-8B05-4FECC0EA1CB9}" type="presOf" srcId="{2C1EE57A-04D5-9347-8C35-0C38E028E860}" destId="{650825A2-E19B-3749-8103-DB0460B50911}" srcOrd="1" destOrd="0" presId="urn:microsoft.com/office/officeart/2005/8/layout/hProcess4"/>
    <dgm:cxn modelId="{6244E449-117F-DD43-ABC6-1988FC85CF4D}" type="presParOf" srcId="{DC3B8E77-FC68-E342-82E0-AC33BADEC682}" destId="{33F252CD-5DD8-BE49-BFFD-9504A14FCEA4}" srcOrd="0" destOrd="0" presId="urn:microsoft.com/office/officeart/2005/8/layout/hProcess4"/>
    <dgm:cxn modelId="{A7828239-C9E1-2A49-97D5-F29F2FC4716F}" type="presParOf" srcId="{DC3B8E77-FC68-E342-82E0-AC33BADEC682}" destId="{6AFDAE80-085E-374B-B462-F521D7AF0F1B}" srcOrd="1" destOrd="0" presId="urn:microsoft.com/office/officeart/2005/8/layout/hProcess4"/>
    <dgm:cxn modelId="{291EFCA7-004E-5542-B075-1C8681DBF265}" type="presParOf" srcId="{DC3B8E77-FC68-E342-82E0-AC33BADEC682}" destId="{1B4A7C86-B6CE-1547-91AF-48AEA1D5DBA1}" srcOrd="2" destOrd="0" presId="urn:microsoft.com/office/officeart/2005/8/layout/hProcess4"/>
    <dgm:cxn modelId="{D554A0D6-5558-B34C-9D22-5B50D03BE16D}" type="presParOf" srcId="{1B4A7C86-B6CE-1547-91AF-48AEA1D5DBA1}" destId="{34487C06-9282-5D4E-BABF-1C25FFE803BD}" srcOrd="0" destOrd="0" presId="urn:microsoft.com/office/officeart/2005/8/layout/hProcess4"/>
    <dgm:cxn modelId="{BCD44301-A3D5-1C46-9356-9E0E506E207C}" type="presParOf" srcId="{34487C06-9282-5D4E-BABF-1C25FFE803BD}" destId="{65494EC6-B102-ED48-B335-76CA0D790531}" srcOrd="0" destOrd="0" presId="urn:microsoft.com/office/officeart/2005/8/layout/hProcess4"/>
    <dgm:cxn modelId="{58CF0EE6-66DE-604F-A56A-85385DB88E47}" type="presParOf" srcId="{34487C06-9282-5D4E-BABF-1C25FFE803BD}" destId="{A6644FF6-9ACF-054C-863D-F99F4B56A507}" srcOrd="1" destOrd="0" presId="urn:microsoft.com/office/officeart/2005/8/layout/hProcess4"/>
    <dgm:cxn modelId="{1DDAF4B2-019D-854B-8D08-B334F1AF4E95}" type="presParOf" srcId="{34487C06-9282-5D4E-BABF-1C25FFE803BD}" destId="{E5D64113-EB21-DF41-9BEB-37C7CCF4F0BA}" srcOrd="2" destOrd="0" presId="urn:microsoft.com/office/officeart/2005/8/layout/hProcess4"/>
    <dgm:cxn modelId="{C247B0D0-FDA1-804F-B553-DA68EC758EDD}" type="presParOf" srcId="{34487C06-9282-5D4E-BABF-1C25FFE803BD}" destId="{3EBCC84C-229D-8643-8498-2B1FA6503528}" srcOrd="3" destOrd="0" presId="urn:microsoft.com/office/officeart/2005/8/layout/hProcess4"/>
    <dgm:cxn modelId="{80D133E0-F3F9-8F43-9AD4-2DD3E36DD130}" type="presParOf" srcId="{34487C06-9282-5D4E-BABF-1C25FFE803BD}" destId="{C6F8AB99-DFC5-AC4B-9381-1D56A3DC8BCE}" srcOrd="4" destOrd="0" presId="urn:microsoft.com/office/officeart/2005/8/layout/hProcess4"/>
    <dgm:cxn modelId="{B1D749D2-AF49-B446-8161-C2C70310E8DE}" type="presParOf" srcId="{1B4A7C86-B6CE-1547-91AF-48AEA1D5DBA1}" destId="{C6DA2D1C-74DE-8A47-94E0-B28701465D0A}" srcOrd="1" destOrd="0" presId="urn:microsoft.com/office/officeart/2005/8/layout/hProcess4"/>
    <dgm:cxn modelId="{301C7C4D-6C12-0D4A-9CD0-D2922B56CB3E}" type="presParOf" srcId="{1B4A7C86-B6CE-1547-91AF-48AEA1D5DBA1}" destId="{BAACC13E-8704-3648-BC4B-F62A8DA4BC59}" srcOrd="2" destOrd="0" presId="urn:microsoft.com/office/officeart/2005/8/layout/hProcess4"/>
    <dgm:cxn modelId="{D7F4B51F-B0F9-B247-A7BC-784445DC484E}" type="presParOf" srcId="{BAACC13E-8704-3648-BC4B-F62A8DA4BC59}" destId="{2DC98725-8A56-0543-8401-E238002C2927}" srcOrd="0" destOrd="0" presId="urn:microsoft.com/office/officeart/2005/8/layout/hProcess4"/>
    <dgm:cxn modelId="{EF10F981-83E4-7D48-B2A5-BC542369D390}" type="presParOf" srcId="{BAACC13E-8704-3648-BC4B-F62A8DA4BC59}" destId="{7FEAED64-C1CA-3743-9A8A-6703B23F0A6E}" srcOrd="1" destOrd="0" presId="urn:microsoft.com/office/officeart/2005/8/layout/hProcess4"/>
    <dgm:cxn modelId="{F0555C39-45D3-ED47-BCD2-7228480B37D4}" type="presParOf" srcId="{BAACC13E-8704-3648-BC4B-F62A8DA4BC59}" destId="{650825A2-E19B-3749-8103-DB0460B50911}" srcOrd="2" destOrd="0" presId="urn:microsoft.com/office/officeart/2005/8/layout/hProcess4"/>
    <dgm:cxn modelId="{32C3AA0F-FB52-A145-827B-18BAB274750B}" type="presParOf" srcId="{BAACC13E-8704-3648-BC4B-F62A8DA4BC59}" destId="{20920A52-33E5-7F42-833F-A95500946DDE}" srcOrd="3" destOrd="0" presId="urn:microsoft.com/office/officeart/2005/8/layout/hProcess4"/>
    <dgm:cxn modelId="{E206F2F7-F710-254A-8360-D9A14207DBAF}" type="presParOf" srcId="{BAACC13E-8704-3648-BC4B-F62A8DA4BC59}" destId="{CE1E2E19-56E1-1E49-8B0C-3CD17A9F9FD0}" srcOrd="4" destOrd="0" presId="urn:microsoft.com/office/officeart/2005/8/layout/hProcess4"/>
    <dgm:cxn modelId="{02CF267A-4F9A-134A-A3ED-97FA556375FF}" type="presParOf" srcId="{1B4A7C86-B6CE-1547-91AF-48AEA1D5DBA1}" destId="{050FCFC3-738B-374D-91EF-3C35D0690955}" srcOrd="3" destOrd="0" presId="urn:microsoft.com/office/officeart/2005/8/layout/hProcess4"/>
    <dgm:cxn modelId="{E83704B2-FC3B-4C42-8DE8-994EE78BC548}" type="presParOf" srcId="{1B4A7C86-B6CE-1547-91AF-48AEA1D5DBA1}" destId="{90135892-622B-A44D-8DB7-1DA8841F50E1}" srcOrd="4" destOrd="0" presId="urn:microsoft.com/office/officeart/2005/8/layout/hProcess4"/>
    <dgm:cxn modelId="{A98E5ADD-3A2A-5347-BF4A-D811B343AEAA}" type="presParOf" srcId="{90135892-622B-A44D-8DB7-1DA8841F50E1}" destId="{F98F3576-68CF-DC4E-918F-86D15D02CC3B}" srcOrd="0" destOrd="0" presId="urn:microsoft.com/office/officeart/2005/8/layout/hProcess4"/>
    <dgm:cxn modelId="{5A530666-F965-B64C-BFAF-614CA2E0CB5C}" type="presParOf" srcId="{90135892-622B-A44D-8DB7-1DA8841F50E1}" destId="{07C2F847-40B0-794A-AC6E-B8200724ED7A}" srcOrd="1" destOrd="0" presId="urn:microsoft.com/office/officeart/2005/8/layout/hProcess4"/>
    <dgm:cxn modelId="{A6FFECDC-845C-564C-9999-77A7FBC15059}" type="presParOf" srcId="{90135892-622B-A44D-8DB7-1DA8841F50E1}" destId="{7E4B05DE-4DF8-2240-9933-C4E6EFF3B332}" srcOrd="2" destOrd="0" presId="urn:microsoft.com/office/officeart/2005/8/layout/hProcess4"/>
    <dgm:cxn modelId="{7E145311-8ECE-5144-986F-D948124E2B04}" type="presParOf" srcId="{90135892-622B-A44D-8DB7-1DA8841F50E1}" destId="{B3AD24F0-76C5-7747-93B0-754500BEE7B8}" srcOrd="3" destOrd="0" presId="urn:microsoft.com/office/officeart/2005/8/layout/hProcess4"/>
    <dgm:cxn modelId="{B5012DE1-C4C7-DD40-BF4D-D341304F6847}" type="presParOf" srcId="{90135892-622B-A44D-8DB7-1DA8841F50E1}" destId="{29DDF33B-2213-1C4F-8DA6-F1326864B067}" srcOrd="4" destOrd="0" presId="urn:microsoft.com/office/officeart/2005/8/layout/hProcess4"/>
    <dgm:cxn modelId="{404FBC5C-9A11-4343-B5D6-7C24CB8DE7C6}" type="presParOf" srcId="{1B4A7C86-B6CE-1547-91AF-48AEA1D5DBA1}" destId="{F8FCDD7A-4F86-EE4E-829D-C105039489E2}" srcOrd="5" destOrd="0" presId="urn:microsoft.com/office/officeart/2005/8/layout/hProcess4"/>
    <dgm:cxn modelId="{7CED64CD-0D95-1241-B5F5-7BA7198B5585}" type="presParOf" srcId="{1B4A7C86-B6CE-1547-91AF-48AEA1D5DBA1}" destId="{517CB082-507F-3548-81C9-90823B8FA841}" srcOrd="6" destOrd="0" presId="urn:microsoft.com/office/officeart/2005/8/layout/hProcess4"/>
    <dgm:cxn modelId="{08795191-BF7A-4046-BD30-5CB74D306DC5}" type="presParOf" srcId="{517CB082-507F-3548-81C9-90823B8FA841}" destId="{AB8B64D8-F4EC-DD4B-9878-2FFB8FA015D8}" srcOrd="0" destOrd="0" presId="urn:microsoft.com/office/officeart/2005/8/layout/hProcess4"/>
    <dgm:cxn modelId="{2829AEDB-A650-9B48-AFE8-0319580D6A14}" type="presParOf" srcId="{517CB082-507F-3548-81C9-90823B8FA841}" destId="{B97F17BF-5144-7545-9511-C0C6874B4E5D}" srcOrd="1" destOrd="0" presId="urn:microsoft.com/office/officeart/2005/8/layout/hProcess4"/>
    <dgm:cxn modelId="{7FF3AB9C-ACC1-0A40-BFBB-8FA6DABDDC20}" type="presParOf" srcId="{517CB082-507F-3548-81C9-90823B8FA841}" destId="{23F769DE-61F6-4C41-88DF-EE221DDBFE83}" srcOrd="2" destOrd="0" presId="urn:microsoft.com/office/officeart/2005/8/layout/hProcess4"/>
    <dgm:cxn modelId="{55311122-7AF3-5943-9D9D-45336BA75141}" type="presParOf" srcId="{517CB082-507F-3548-81C9-90823B8FA841}" destId="{9FA30659-3F57-0748-823E-1851122978F6}" srcOrd="3" destOrd="0" presId="urn:microsoft.com/office/officeart/2005/8/layout/hProcess4"/>
    <dgm:cxn modelId="{F6632E7B-C1FB-8B42-87B7-C39ABA800F92}" type="presParOf" srcId="{517CB082-507F-3548-81C9-90823B8FA841}" destId="{B12CB595-3462-2E4C-AC7F-8B694272DEDA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65FB54E-E33A-0E47-ACB8-125B46479BC9}" type="doc">
      <dgm:prSet loTypeId="urn:microsoft.com/office/officeart/2009/3/layout/CircleRelationship" loCatId="" qsTypeId="urn:microsoft.com/office/officeart/2005/8/quickstyle/simple1" qsCatId="simple" csTypeId="urn:microsoft.com/office/officeart/2005/8/colors/colorful5" csCatId="colorful" phldr="1"/>
      <dgm:spPr/>
    </dgm:pt>
    <dgm:pt modelId="{B89094AF-91F4-CF4D-9646-E747AEDC4F8D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PUNTO DI VISTA DELL'ODV</a:t>
          </a:r>
        </a:p>
      </dgm:t>
    </dgm:pt>
    <dgm:pt modelId="{08F0D0BA-104E-AA4D-A711-42157C5798E2}" type="parTrans" cxnId="{6CCA1C4F-EAF4-1541-9C17-3E671711C51F}">
      <dgm:prSet/>
      <dgm:spPr/>
      <dgm:t>
        <a:bodyPr/>
        <a:lstStyle/>
        <a:p>
          <a:endParaRPr lang="it-IT"/>
        </a:p>
      </dgm:t>
    </dgm:pt>
    <dgm:pt modelId="{DB270C9D-A8A0-2F46-9EC9-2CFD0FE564A2}" type="sibTrans" cxnId="{6CCA1C4F-EAF4-1541-9C17-3E671711C51F}">
      <dgm:prSet/>
      <dgm:spPr/>
      <dgm:t>
        <a:bodyPr/>
        <a:lstStyle/>
        <a:p>
          <a:endParaRPr lang="it-IT"/>
        </a:p>
      </dgm:t>
    </dgm:pt>
    <dgm:pt modelId="{6D25CE8D-6C44-CA45-99B6-74F3FC31FDB2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approccio sistemico </a:t>
          </a:r>
        </a:p>
      </dgm:t>
    </dgm:pt>
    <dgm:pt modelId="{EB19FD3F-D6DC-FE4A-B551-118686E86F08}" type="parTrans" cxnId="{9844CEE5-A687-834A-9D84-531D54B4A944}">
      <dgm:prSet/>
      <dgm:spPr/>
      <dgm:t>
        <a:bodyPr/>
        <a:lstStyle/>
        <a:p>
          <a:endParaRPr lang="it-IT"/>
        </a:p>
      </dgm:t>
    </dgm:pt>
    <dgm:pt modelId="{E17EC1CC-EB7D-3B43-A9BE-6BAAD277F1E6}" type="sibTrans" cxnId="{9844CEE5-A687-834A-9D84-531D54B4A944}">
      <dgm:prSet/>
      <dgm:spPr/>
      <dgm:t>
        <a:bodyPr/>
        <a:lstStyle/>
        <a:p>
          <a:endParaRPr lang="it-IT"/>
        </a:p>
      </dgm:t>
    </dgm:pt>
    <dgm:pt modelId="{244F0D2B-5E17-2C43-A350-107EC0C3715A}">
      <dgm:prSet phldrT="[Testo]"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attività di vigilanza / attuazione MOG</a:t>
          </a:r>
        </a:p>
      </dgm:t>
    </dgm:pt>
    <dgm:pt modelId="{EE0047C3-3FEF-DC45-8287-424BCAE60C21}" type="parTrans" cxnId="{7E37F05D-C8F7-7049-9334-34AC49F37A65}">
      <dgm:prSet/>
      <dgm:spPr/>
      <dgm:t>
        <a:bodyPr/>
        <a:lstStyle/>
        <a:p>
          <a:endParaRPr lang="it-IT"/>
        </a:p>
      </dgm:t>
    </dgm:pt>
    <dgm:pt modelId="{2DA42644-6F31-5B4C-B8A4-E657CE9DD988}" type="sibTrans" cxnId="{7E37F05D-C8F7-7049-9334-34AC49F37A65}">
      <dgm:prSet/>
      <dgm:spPr/>
      <dgm:t>
        <a:bodyPr/>
        <a:lstStyle/>
        <a:p>
          <a:endParaRPr lang="it-IT"/>
        </a:p>
      </dgm:t>
    </dgm:pt>
    <dgm:pt modelId="{FB4DA4FF-8107-9A43-96FC-4DF5BDC498C0}">
      <dgm:prSet phldrT="[Testo]"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14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rispetto di norme tecniche/  art. 30 D.lgs. 81/08</a:t>
          </a:r>
        </a:p>
      </dgm:t>
    </dgm:pt>
    <dgm:pt modelId="{C4956328-FD1F-7C46-B78D-34EC7217A4F2}" type="parTrans" cxnId="{590D677E-C583-3F46-ACD7-365250CB2BD7}">
      <dgm:prSet/>
      <dgm:spPr/>
      <dgm:t>
        <a:bodyPr/>
        <a:lstStyle/>
        <a:p>
          <a:endParaRPr lang="it-IT"/>
        </a:p>
      </dgm:t>
    </dgm:pt>
    <dgm:pt modelId="{7C52A5F8-2FDE-C74D-BA07-5915FF648C67}" type="sibTrans" cxnId="{590D677E-C583-3F46-ACD7-365250CB2BD7}">
      <dgm:prSet/>
      <dgm:spPr/>
      <dgm:t>
        <a:bodyPr/>
        <a:lstStyle/>
        <a:p>
          <a:endParaRPr lang="it-IT"/>
        </a:p>
      </dgm:t>
    </dgm:pt>
    <dgm:pt modelId="{6990FECA-BA57-BC49-A638-65DD874BC252}">
      <dgm:prSet phldrT="[Testo]"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assenza colpa organizzativa</a:t>
          </a:r>
        </a:p>
      </dgm:t>
    </dgm:pt>
    <dgm:pt modelId="{6370AEC2-03C3-3C43-BDA6-231B4EC3EC53}" type="parTrans" cxnId="{68605F22-381C-F243-B271-153E2122CAAC}">
      <dgm:prSet/>
      <dgm:spPr/>
      <dgm:t>
        <a:bodyPr/>
        <a:lstStyle/>
        <a:p>
          <a:endParaRPr lang="it-IT"/>
        </a:p>
      </dgm:t>
    </dgm:pt>
    <dgm:pt modelId="{B33F43DD-51FB-6F43-BD36-10A75B7E577F}" type="sibTrans" cxnId="{68605F22-381C-F243-B271-153E2122CAAC}">
      <dgm:prSet/>
      <dgm:spPr/>
      <dgm:t>
        <a:bodyPr/>
        <a:lstStyle/>
        <a:p>
          <a:endParaRPr lang="it-IT"/>
        </a:p>
      </dgm:t>
    </dgm:pt>
    <dgm:pt modelId="{2E73632D-3F73-5C49-BCE4-55D76CCCB46D}">
      <dgm:prSet phldrT="[Testo]"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assenza di violazioni sistematiche</a:t>
          </a:r>
        </a:p>
      </dgm:t>
    </dgm:pt>
    <dgm:pt modelId="{D5E982F5-2596-4440-BBD6-367D9034477A}" type="parTrans" cxnId="{C7941F29-8315-4E44-84EC-1804B3247A61}">
      <dgm:prSet/>
      <dgm:spPr/>
      <dgm:t>
        <a:bodyPr/>
        <a:lstStyle/>
        <a:p>
          <a:endParaRPr lang="it-IT"/>
        </a:p>
      </dgm:t>
    </dgm:pt>
    <dgm:pt modelId="{348DE39A-AFCE-3145-B04B-FA1B78D2E1EF}" type="sibTrans" cxnId="{C7941F29-8315-4E44-84EC-1804B3247A61}">
      <dgm:prSet/>
      <dgm:spPr/>
      <dgm:t>
        <a:bodyPr/>
        <a:lstStyle/>
        <a:p>
          <a:endParaRPr lang="it-IT"/>
        </a:p>
      </dgm:t>
    </dgm:pt>
    <dgm:pt modelId="{85DC39E7-775B-2448-B498-9CCA5A84508A}" type="pres">
      <dgm:prSet presAssocID="{A65FB54E-E33A-0E47-ACB8-125B46479BC9}" presName="Name0" presStyleCnt="0">
        <dgm:presLayoutVars>
          <dgm:chMax val="1"/>
          <dgm:chPref val="1"/>
        </dgm:presLayoutVars>
      </dgm:prSet>
      <dgm:spPr/>
    </dgm:pt>
    <dgm:pt modelId="{1314D7B2-3487-B54E-BE71-1B859F6CF0A8}" type="pres">
      <dgm:prSet presAssocID="{B89094AF-91F4-CF4D-9646-E747AEDC4F8D}" presName="Parent" presStyleLbl="node0" presStyleIdx="0" presStyleCnt="1">
        <dgm:presLayoutVars>
          <dgm:chMax val="5"/>
          <dgm:chPref val="5"/>
        </dgm:presLayoutVars>
      </dgm:prSet>
      <dgm:spPr/>
    </dgm:pt>
    <dgm:pt modelId="{1E841C35-AF59-4E4D-B03C-705F042F3314}" type="pres">
      <dgm:prSet presAssocID="{B89094AF-91F4-CF4D-9646-E747AEDC4F8D}" presName="Accent2" presStyleLbl="node1" presStyleIdx="0" presStyleCnt="19"/>
      <dgm:spPr/>
    </dgm:pt>
    <dgm:pt modelId="{1F5016AC-04BF-DF4A-BB4E-5614A031CE0C}" type="pres">
      <dgm:prSet presAssocID="{B89094AF-91F4-CF4D-9646-E747AEDC4F8D}" presName="Accent3" presStyleLbl="node1" presStyleIdx="1" presStyleCnt="19"/>
      <dgm:spPr/>
    </dgm:pt>
    <dgm:pt modelId="{190D32A5-40AD-274F-8243-346DD10FAFCC}" type="pres">
      <dgm:prSet presAssocID="{B89094AF-91F4-CF4D-9646-E747AEDC4F8D}" presName="Accent4" presStyleLbl="node1" presStyleIdx="2" presStyleCnt="19"/>
      <dgm:spPr/>
    </dgm:pt>
    <dgm:pt modelId="{D465886A-C4AA-1743-AA2C-C148EAC55A03}" type="pres">
      <dgm:prSet presAssocID="{B89094AF-91F4-CF4D-9646-E747AEDC4F8D}" presName="Accent5" presStyleLbl="node1" presStyleIdx="3" presStyleCnt="19"/>
      <dgm:spPr/>
    </dgm:pt>
    <dgm:pt modelId="{14235438-962C-904C-AAA5-0A297D7C31B8}" type="pres">
      <dgm:prSet presAssocID="{B89094AF-91F4-CF4D-9646-E747AEDC4F8D}" presName="Accent6" presStyleLbl="node1" presStyleIdx="4" presStyleCnt="19"/>
      <dgm:spPr/>
    </dgm:pt>
    <dgm:pt modelId="{3BB1517C-A47D-F845-A902-B3B9AD4BE0F2}" type="pres">
      <dgm:prSet presAssocID="{6D25CE8D-6C44-CA45-99B6-74F3FC31FDB2}" presName="Child1" presStyleLbl="node1" presStyleIdx="5" presStyleCnt="19">
        <dgm:presLayoutVars>
          <dgm:chMax val="0"/>
          <dgm:chPref val="0"/>
        </dgm:presLayoutVars>
      </dgm:prSet>
      <dgm:spPr/>
    </dgm:pt>
    <dgm:pt modelId="{CC29E61A-E91C-1048-B16C-4C5EAE78F032}" type="pres">
      <dgm:prSet presAssocID="{6D25CE8D-6C44-CA45-99B6-74F3FC31FDB2}" presName="Accent7" presStyleCnt="0"/>
      <dgm:spPr/>
    </dgm:pt>
    <dgm:pt modelId="{019D6864-E0AD-9141-8C35-FA85D62385D2}" type="pres">
      <dgm:prSet presAssocID="{6D25CE8D-6C44-CA45-99B6-74F3FC31FDB2}" presName="AccentHold1" presStyleLbl="node1" presStyleIdx="6" presStyleCnt="19"/>
      <dgm:spPr/>
    </dgm:pt>
    <dgm:pt modelId="{C13390E3-B768-2647-A695-DCE563380E42}" type="pres">
      <dgm:prSet presAssocID="{6D25CE8D-6C44-CA45-99B6-74F3FC31FDB2}" presName="Accent8" presStyleCnt="0"/>
      <dgm:spPr/>
    </dgm:pt>
    <dgm:pt modelId="{731E67A4-CFEE-EC46-A3CA-DA3690D1891F}" type="pres">
      <dgm:prSet presAssocID="{6D25CE8D-6C44-CA45-99B6-74F3FC31FDB2}" presName="AccentHold2" presStyleLbl="node1" presStyleIdx="7" presStyleCnt="19"/>
      <dgm:spPr/>
    </dgm:pt>
    <dgm:pt modelId="{04610B4C-72C9-F64D-B8B8-773603E0DF13}" type="pres">
      <dgm:prSet presAssocID="{244F0D2B-5E17-2C43-A350-107EC0C3715A}" presName="Child2" presStyleLbl="node1" presStyleIdx="8" presStyleCnt="19">
        <dgm:presLayoutVars>
          <dgm:chMax val="0"/>
          <dgm:chPref val="0"/>
        </dgm:presLayoutVars>
      </dgm:prSet>
      <dgm:spPr/>
    </dgm:pt>
    <dgm:pt modelId="{B688713D-205A-7149-A8DF-59D3CCFA24D9}" type="pres">
      <dgm:prSet presAssocID="{244F0D2B-5E17-2C43-A350-107EC0C3715A}" presName="Accent9" presStyleCnt="0"/>
      <dgm:spPr/>
    </dgm:pt>
    <dgm:pt modelId="{88466406-EEB2-0046-BC98-AADFF02DF762}" type="pres">
      <dgm:prSet presAssocID="{244F0D2B-5E17-2C43-A350-107EC0C3715A}" presName="AccentHold1" presStyleLbl="node1" presStyleIdx="9" presStyleCnt="19"/>
      <dgm:spPr/>
    </dgm:pt>
    <dgm:pt modelId="{4437F2BC-C954-5C47-A6E3-DE254EFA2CF7}" type="pres">
      <dgm:prSet presAssocID="{244F0D2B-5E17-2C43-A350-107EC0C3715A}" presName="Accent10" presStyleCnt="0"/>
      <dgm:spPr/>
    </dgm:pt>
    <dgm:pt modelId="{F1062862-7690-A844-8800-CCB9AFE35F82}" type="pres">
      <dgm:prSet presAssocID="{244F0D2B-5E17-2C43-A350-107EC0C3715A}" presName="AccentHold2" presStyleLbl="node1" presStyleIdx="10" presStyleCnt="19"/>
      <dgm:spPr/>
    </dgm:pt>
    <dgm:pt modelId="{D9EC361A-18B3-C046-AE5A-F7784562DF55}" type="pres">
      <dgm:prSet presAssocID="{244F0D2B-5E17-2C43-A350-107EC0C3715A}" presName="Accent11" presStyleCnt="0"/>
      <dgm:spPr/>
    </dgm:pt>
    <dgm:pt modelId="{A4A3EE21-3508-2346-8917-860A9B5F77BD}" type="pres">
      <dgm:prSet presAssocID="{244F0D2B-5E17-2C43-A350-107EC0C3715A}" presName="AccentHold3" presStyleLbl="node1" presStyleIdx="11" presStyleCnt="19"/>
      <dgm:spPr/>
    </dgm:pt>
    <dgm:pt modelId="{6DD43CCA-3F90-E34B-9460-E9E050B79B88}" type="pres">
      <dgm:prSet presAssocID="{6990FECA-BA57-BC49-A638-65DD874BC252}" presName="Child3" presStyleLbl="node1" presStyleIdx="12" presStyleCnt="19">
        <dgm:presLayoutVars>
          <dgm:chMax val="0"/>
          <dgm:chPref val="0"/>
        </dgm:presLayoutVars>
      </dgm:prSet>
      <dgm:spPr/>
    </dgm:pt>
    <dgm:pt modelId="{0F4D2165-1DA6-894D-A3D9-D1D421BF328A}" type="pres">
      <dgm:prSet presAssocID="{6990FECA-BA57-BC49-A638-65DD874BC252}" presName="Accent12" presStyleCnt="0"/>
      <dgm:spPr/>
    </dgm:pt>
    <dgm:pt modelId="{A393A2CA-6496-D245-9170-FE1593BB7053}" type="pres">
      <dgm:prSet presAssocID="{6990FECA-BA57-BC49-A638-65DD874BC252}" presName="AccentHold1" presStyleLbl="node1" presStyleIdx="13" presStyleCnt="19"/>
      <dgm:spPr/>
    </dgm:pt>
    <dgm:pt modelId="{7EB20580-49FB-6642-A5C8-7CCFCBD0414A}" type="pres">
      <dgm:prSet presAssocID="{FB4DA4FF-8107-9A43-96FC-4DF5BDC498C0}" presName="Child4" presStyleLbl="node1" presStyleIdx="14" presStyleCnt="19">
        <dgm:presLayoutVars>
          <dgm:chMax val="0"/>
          <dgm:chPref val="0"/>
        </dgm:presLayoutVars>
      </dgm:prSet>
      <dgm:spPr/>
    </dgm:pt>
    <dgm:pt modelId="{77267835-270A-9E4D-95C7-A0F6B69F8A74}" type="pres">
      <dgm:prSet presAssocID="{FB4DA4FF-8107-9A43-96FC-4DF5BDC498C0}" presName="Accent13" presStyleCnt="0"/>
      <dgm:spPr/>
    </dgm:pt>
    <dgm:pt modelId="{3F73F0B4-97D7-A041-9FD8-285107166C4F}" type="pres">
      <dgm:prSet presAssocID="{FB4DA4FF-8107-9A43-96FC-4DF5BDC498C0}" presName="AccentHold1" presStyleLbl="node1" presStyleIdx="15" presStyleCnt="19"/>
      <dgm:spPr/>
    </dgm:pt>
    <dgm:pt modelId="{D9B3514E-7C4D-9E47-A812-7BA56519AFDF}" type="pres">
      <dgm:prSet presAssocID="{2E73632D-3F73-5C49-BCE4-55D76CCCB46D}" presName="Child5" presStyleLbl="node1" presStyleIdx="16" presStyleCnt="19">
        <dgm:presLayoutVars>
          <dgm:chMax val="0"/>
          <dgm:chPref val="0"/>
        </dgm:presLayoutVars>
      </dgm:prSet>
      <dgm:spPr/>
    </dgm:pt>
    <dgm:pt modelId="{5AB775D3-A1C4-9445-AB85-3A62EDBCC720}" type="pres">
      <dgm:prSet presAssocID="{2E73632D-3F73-5C49-BCE4-55D76CCCB46D}" presName="Accent15" presStyleCnt="0"/>
      <dgm:spPr/>
    </dgm:pt>
    <dgm:pt modelId="{37BA304C-FDE8-AF45-AD82-E5862F64A7EE}" type="pres">
      <dgm:prSet presAssocID="{2E73632D-3F73-5C49-BCE4-55D76CCCB46D}" presName="AccentHold2" presStyleLbl="node1" presStyleIdx="17" presStyleCnt="19"/>
      <dgm:spPr/>
    </dgm:pt>
    <dgm:pt modelId="{3C077C90-7C2B-5D49-B0F4-625BB7A4028B}" type="pres">
      <dgm:prSet presAssocID="{2E73632D-3F73-5C49-BCE4-55D76CCCB46D}" presName="Accent16" presStyleCnt="0"/>
      <dgm:spPr/>
    </dgm:pt>
    <dgm:pt modelId="{A5F886F0-F8B3-514F-9CB1-165AD870DAB2}" type="pres">
      <dgm:prSet presAssocID="{2E73632D-3F73-5C49-BCE4-55D76CCCB46D}" presName="AccentHold3" presStyleLbl="node1" presStyleIdx="18" presStyleCnt="19"/>
      <dgm:spPr/>
    </dgm:pt>
  </dgm:ptLst>
  <dgm:cxnLst>
    <dgm:cxn modelId="{7F6F0904-02A2-BF45-B0ED-41488B5EFE72}" type="presOf" srcId="{244F0D2B-5E17-2C43-A350-107EC0C3715A}" destId="{04610B4C-72C9-F64D-B8B8-773603E0DF13}" srcOrd="0" destOrd="0" presId="urn:microsoft.com/office/officeart/2009/3/layout/CircleRelationship"/>
    <dgm:cxn modelId="{B2D2770A-19E5-964B-AA20-CAC4B4E88511}" type="presOf" srcId="{6D25CE8D-6C44-CA45-99B6-74F3FC31FDB2}" destId="{3BB1517C-A47D-F845-A902-B3B9AD4BE0F2}" srcOrd="0" destOrd="0" presId="urn:microsoft.com/office/officeart/2009/3/layout/CircleRelationship"/>
    <dgm:cxn modelId="{5D098313-E3D0-504F-A9AF-B19137E7E2B1}" type="presOf" srcId="{2E73632D-3F73-5C49-BCE4-55D76CCCB46D}" destId="{D9B3514E-7C4D-9E47-A812-7BA56519AFDF}" srcOrd="0" destOrd="0" presId="urn:microsoft.com/office/officeart/2009/3/layout/CircleRelationship"/>
    <dgm:cxn modelId="{68605F22-381C-F243-B271-153E2122CAAC}" srcId="{B89094AF-91F4-CF4D-9646-E747AEDC4F8D}" destId="{6990FECA-BA57-BC49-A638-65DD874BC252}" srcOrd="2" destOrd="0" parTransId="{6370AEC2-03C3-3C43-BDA6-231B4EC3EC53}" sibTransId="{B33F43DD-51FB-6F43-BD36-10A75B7E577F}"/>
    <dgm:cxn modelId="{C7941F29-8315-4E44-84EC-1804B3247A61}" srcId="{B89094AF-91F4-CF4D-9646-E747AEDC4F8D}" destId="{2E73632D-3F73-5C49-BCE4-55D76CCCB46D}" srcOrd="4" destOrd="0" parTransId="{D5E982F5-2596-4440-BBD6-367D9034477A}" sibTransId="{348DE39A-AFCE-3145-B04B-FA1B78D2E1EF}"/>
    <dgm:cxn modelId="{6CCA1C4F-EAF4-1541-9C17-3E671711C51F}" srcId="{A65FB54E-E33A-0E47-ACB8-125B46479BC9}" destId="{B89094AF-91F4-CF4D-9646-E747AEDC4F8D}" srcOrd="0" destOrd="0" parTransId="{08F0D0BA-104E-AA4D-A711-42157C5798E2}" sibTransId="{DB270C9D-A8A0-2F46-9EC9-2CFD0FE564A2}"/>
    <dgm:cxn modelId="{7E37F05D-C8F7-7049-9334-34AC49F37A65}" srcId="{B89094AF-91F4-CF4D-9646-E747AEDC4F8D}" destId="{244F0D2B-5E17-2C43-A350-107EC0C3715A}" srcOrd="1" destOrd="0" parTransId="{EE0047C3-3FEF-DC45-8287-424BCAE60C21}" sibTransId="{2DA42644-6F31-5B4C-B8A4-E657CE9DD988}"/>
    <dgm:cxn modelId="{47E9A77A-4AFC-9948-9911-95F7312147AC}" type="presOf" srcId="{6990FECA-BA57-BC49-A638-65DD874BC252}" destId="{6DD43CCA-3F90-E34B-9460-E9E050B79B88}" srcOrd="0" destOrd="0" presId="urn:microsoft.com/office/officeart/2009/3/layout/CircleRelationship"/>
    <dgm:cxn modelId="{590D677E-C583-3F46-ACD7-365250CB2BD7}" srcId="{B89094AF-91F4-CF4D-9646-E747AEDC4F8D}" destId="{FB4DA4FF-8107-9A43-96FC-4DF5BDC498C0}" srcOrd="3" destOrd="0" parTransId="{C4956328-FD1F-7C46-B78D-34EC7217A4F2}" sibTransId="{7C52A5F8-2FDE-C74D-BA07-5915FF648C67}"/>
    <dgm:cxn modelId="{E3922786-E322-9747-8E7A-EC9B461727CE}" type="presOf" srcId="{B89094AF-91F4-CF4D-9646-E747AEDC4F8D}" destId="{1314D7B2-3487-B54E-BE71-1B859F6CF0A8}" srcOrd="0" destOrd="0" presId="urn:microsoft.com/office/officeart/2009/3/layout/CircleRelationship"/>
    <dgm:cxn modelId="{4AE4169F-4CB4-7E42-9E93-91311E618613}" type="presOf" srcId="{A65FB54E-E33A-0E47-ACB8-125B46479BC9}" destId="{85DC39E7-775B-2448-B498-9CCA5A84508A}" srcOrd="0" destOrd="0" presId="urn:microsoft.com/office/officeart/2009/3/layout/CircleRelationship"/>
    <dgm:cxn modelId="{B38ABBE4-0CD7-2946-8F7A-50B243ACE63A}" type="presOf" srcId="{FB4DA4FF-8107-9A43-96FC-4DF5BDC498C0}" destId="{7EB20580-49FB-6642-A5C8-7CCFCBD0414A}" srcOrd="0" destOrd="0" presId="urn:microsoft.com/office/officeart/2009/3/layout/CircleRelationship"/>
    <dgm:cxn modelId="{9844CEE5-A687-834A-9D84-531D54B4A944}" srcId="{B89094AF-91F4-CF4D-9646-E747AEDC4F8D}" destId="{6D25CE8D-6C44-CA45-99B6-74F3FC31FDB2}" srcOrd="0" destOrd="0" parTransId="{EB19FD3F-D6DC-FE4A-B551-118686E86F08}" sibTransId="{E17EC1CC-EB7D-3B43-A9BE-6BAAD277F1E6}"/>
    <dgm:cxn modelId="{32EF4AB7-5B30-4B4B-8F97-3BCB0D524C49}" type="presParOf" srcId="{85DC39E7-775B-2448-B498-9CCA5A84508A}" destId="{1314D7B2-3487-B54E-BE71-1B859F6CF0A8}" srcOrd="0" destOrd="0" presId="urn:microsoft.com/office/officeart/2009/3/layout/CircleRelationship"/>
    <dgm:cxn modelId="{C7AEC312-21FE-F04F-B3CD-67F456204769}" type="presParOf" srcId="{85DC39E7-775B-2448-B498-9CCA5A84508A}" destId="{1E841C35-AF59-4E4D-B03C-705F042F3314}" srcOrd="1" destOrd="0" presId="urn:microsoft.com/office/officeart/2009/3/layout/CircleRelationship"/>
    <dgm:cxn modelId="{F01C4575-1651-D046-AF7E-ED207B969E46}" type="presParOf" srcId="{85DC39E7-775B-2448-B498-9CCA5A84508A}" destId="{1F5016AC-04BF-DF4A-BB4E-5614A031CE0C}" srcOrd="2" destOrd="0" presId="urn:microsoft.com/office/officeart/2009/3/layout/CircleRelationship"/>
    <dgm:cxn modelId="{BDEDEB71-D7D3-E142-BD34-A9AE5EBAEA44}" type="presParOf" srcId="{85DC39E7-775B-2448-B498-9CCA5A84508A}" destId="{190D32A5-40AD-274F-8243-346DD10FAFCC}" srcOrd="3" destOrd="0" presId="urn:microsoft.com/office/officeart/2009/3/layout/CircleRelationship"/>
    <dgm:cxn modelId="{C303C15B-D579-7244-A044-FD5A25946292}" type="presParOf" srcId="{85DC39E7-775B-2448-B498-9CCA5A84508A}" destId="{D465886A-C4AA-1743-AA2C-C148EAC55A03}" srcOrd="4" destOrd="0" presId="urn:microsoft.com/office/officeart/2009/3/layout/CircleRelationship"/>
    <dgm:cxn modelId="{A2691DDA-C614-DC42-8DC8-CF1938E95C5C}" type="presParOf" srcId="{85DC39E7-775B-2448-B498-9CCA5A84508A}" destId="{14235438-962C-904C-AAA5-0A297D7C31B8}" srcOrd="5" destOrd="0" presId="urn:microsoft.com/office/officeart/2009/3/layout/CircleRelationship"/>
    <dgm:cxn modelId="{8658B5C6-D96B-C74D-9926-3052D2A35187}" type="presParOf" srcId="{85DC39E7-775B-2448-B498-9CCA5A84508A}" destId="{3BB1517C-A47D-F845-A902-B3B9AD4BE0F2}" srcOrd="6" destOrd="0" presId="urn:microsoft.com/office/officeart/2009/3/layout/CircleRelationship"/>
    <dgm:cxn modelId="{8A4823BA-47F2-F545-A858-A6A60FE4448E}" type="presParOf" srcId="{85DC39E7-775B-2448-B498-9CCA5A84508A}" destId="{CC29E61A-E91C-1048-B16C-4C5EAE78F032}" srcOrd="7" destOrd="0" presId="urn:microsoft.com/office/officeart/2009/3/layout/CircleRelationship"/>
    <dgm:cxn modelId="{DB6B6F75-AEEC-E74A-B2CC-9B1C136461CE}" type="presParOf" srcId="{CC29E61A-E91C-1048-B16C-4C5EAE78F032}" destId="{019D6864-E0AD-9141-8C35-FA85D62385D2}" srcOrd="0" destOrd="0" presId="urn:microsoft.com/office/officeart/2009/3/layout/CircleRelationship"/>
    <dgm:cxn modelId="{2012D14F-0FAD-9347-831E-6F63272B6B07}" type="presParOf" srcId="{85DC39E7-775B-2448-B498-9CCA5A84508A}" destId="{C13390E3-B768-2647-A695-DCE563380E42}" srcOrd="8" destOrd="0" presId="urn:microsoft.com/office/officeart/2009/3/layout/CircleRelationship"/>
    <dgm:cxn modelId="{D9661551-6490-F74B-87A1-253384288996}" type="presParOf" srcId="{C13390E3-B768-2647-A695-DCE563380E42}" destId="{731E67A4-CFEE-EC46-A3CA-DA3690D1891F}" srcOrd="0" destOrd="0" presId="urn:microsoft.com/office/officeart/2009/3/layout/CircleRelationship"/>
    <dgm:cxn modelId="{FA8B5AA2-7C8C-9749-B636-C8E812CA0565}" type="presParOf" srcId="{85DC39E7-775B-2448-B498-9CCA5A84508A}" destId="{04610B4C-72C9-F64D-B8B8-773603E0DF13}" srcOrd="9" destOrd="0" presId="urn:microsoft.com/office/officeart/2009/3/layout/CircleRelationship"/>
    <dgm:cxn modelId="{D551C66E-5407-0F44-90B7-A6B6A6741CAC}" type="presParOf" srcId="{85DC39E7-775B-2448-B498-9CCA5A84508A}" destId="{B688713D-205A-7149-A8DF-59D3CCFA24D9}" srcOrd="10" destOrd="0" presId="urn:microsoft.com/office/officeart/2009/3/layout/CircleRelationship"/>
    <dgm:cxn modelId="{C92466F7-4F82-9C4A-9EE0-D821C2D0733D}" type="presParOf" srcId="{B688713D-205A-7149-A8DF-59D3CCFA24D9}" destId="{88466406-EEB2-0046-BC98-AADFF02DF762}" srcOrd="0" destOrd="0" presId="urn:microsoft.com/office/officeart/2009/3/layout/CircleRelationship"/>
    <dgm:cxn modelId="{806F7E39-7CC0-4E41-9B71-95CB493C5CE8}" type="presParOf" srcId="{85DC39E7-775B-2448-B498-9CCA5A84508A}" destId="{4437F2BC-C954-5C47-A6E3-DE254EFA2CF7}" srcOrd="11" destOrd="0" presId="urn:microsoft.com/office/officeart/2009/3/layout/CircleRelationship"/>
    <dgm:cxn modelId="{F6E2B5AD-E4E6-6E4A-86C0-371F2636AFD7}" type="presParOf" srcId="{4437F2BC-C954-5C47-A6E3-DE254EFA2CF7}" destId="{F1062862-7690-A844-8800-CCB9AFE35F82}" srcOrd="0" destOrd="0" presId="urn:microsoft.com/office/officeart/2009/3/layout/CircleRelationship"/>
    <dgm:cxn modelId="{A45BC88D-AA57-C040-BE9D-45EC9537F029}" type="presParOf" srcId="{85DC39E7-775B-2448-B498-9CCA5A84508A}" destId="{D9EC361A-18B3-C046-AE5A-F7784562DF55}" srcOrd="12" destOrd="0" presId="urn:microsoft.com/office/officeart/2009/3/layout/CircleRelationship"/>
    <dgm:cxn modelId="{6821F6F4-0C94-A541-A7EC-1224FF9900D1}" type="presParOf" srcId="{D9EC361A-18B3-C046-AE5A-F7784562DF55}" destId="{A4A3EE21-3508-2346-8917-860A9B5F77BD}" srcOrd="0" destOrd="0" presId="urn:microsoft.com/office/officeart/2009/3/layout/CircleRelationship"/>
    <dgm:cxn modelId="{E1079ACD-F319-2248-A08F-C4F7831FC475}" type="presParOf" srcId="{85DC39E7-775B-2448-B498-9CCA5A84508A}" destId="{6DD43CCA-3F90-E34B-9460-E9E050B79B88}" srcOrd="13" destOrd="0" presId="urn:microsoft.com/office/officeart/2009/3/layout/CircleRelationship"/>
    <dgm:cxn modelId="{5FD292BD-B261-0E45-8F8D-4791F5982D23}" type="presParOf" srcId="{85DC39E7-775B-2448-B498-9CCA5A84508A}" destId="{0F4D2165-1DA6-894D-A3D9-D1D421BF328A}" srcOrd="14" destOrd="0" presId="urn:microsoft.com/office/officeart/2009/3/layout/CircleRelationship"/>
    <dgm:cxn modelId="{CF6432B8-1A81-C641-9C82-A53320A1FEC7}" type="presParOf" srcId="{0F4D2165-1DA6-894D-A3D9-D1D421BF328A}" destId="{A393A2CA-6496-D245-9170-FE1593BB7053}" srcOrd="0" destOrd="0" presId="urn:microsoft.com/office/officeart/2009/3/layout/CircleRelationship"/>
    <dgm:cxn modelId="{16E64145-B444-D64E-A543-F8C1EF1D96D9}" type="presParOf" srcId="{85DC39E7-775B-2448-B498-9CCA5A84508A}" destId="{7EB20580-49FB-6642-A5C8-7CCFCBD0414A}" srcOrd="15" destOrd="0" presId="urn:microsoft.com/office/officeart/2009/3/layout/CircleRelationship"/>
    <dgm:cxn modelId="{50977EAA-22B6-5744-B9D9-4E112E465BEA}" type="presParOf" srcId="{85DC39E7-775B-2448-B498-9CCA5A84508A}" destId="{77267835-270A-9E4D-95C7-A0F6B69F8A74}" srcOrd="16" destOrd="0" presId="urn:microsoft.com/office/officeart/2009/3/layout/CircleRelationship"/>
    <dgm:cxn modelId="{A1371E72-A6EE-614D-A074-3405DC9CDE7F}" type="presParOf" srcId="{77267835-270A-9E4D-95C7-A0F6B69F8A74}" destId="{3F73F0B4-97D7-A041-9FD8-285107166C4F}" srcOrd="0" destOrd="0" presId="urn:microsoft.com/office/officeart/2009/3/layout/CircleRelationship"/>
    <dgm:cxn modelId="{C6DE50DF-64E4-2446-A7E0-22B2532901E7}" type="presParOf" srcId="{85DC39E7-775B-2448-B498-9CCA5A84508A}" destId="{D9B3514E-7C4D-9E47-A812-7BA56519AFDF}" srcOrd="17" destOrd="0" presId="urn:microsoft.com/office/officeart/2009/3/layout/CircleRelationship"/>
    <dgm:cxn modelId="{B783ADEC-85F7-414F-8CD6-B0CFF739D69C}" type="presParOf" srcId="{85DC39E7-775B-2448-B498-9CCA5A84508A}" destId="{5AB775D3-A1C4-9445-AB85-3A62EDBCC720}" srcOrd="18" destOrd="0" presId="urn:microsoft.com/office/officeart/2009/3/layout/CircleRelationship"/>
    <dgm:cxn modelId="{80C82A2A-5452-2E49-80BD-3A3077D18FFF}" type="presParOf" srcId="{5AB775D3-A1C4-9445-AB85-3A62EDBCC720}" destId="{37BA304C-FDE8-AF45-AD82-E5862F64A7EE}" srcOrd="0" destOrd="0" presId="urn:microsoft.com/office/officeart/2009/3/layout/CircleRelationship"/>
    <dgm:cxn modelId="{31DB459D-CC21-D74F-9034-493FEDDB8550}" type="presParOf" srcId="{85DC39E7-775B-2448-B498-9CCA5A84508A}" destId="{3C077C90-7C2B-5D49-B0F4-625BB7A4028B}" srcOrd="19" destOrd="0" presId="urn:microsoft.com/office/officeart/2009/3/layout/CircleRelationship"/>
    <dgm:cxn modelId="{B5D2C541-341C-1A41-B1BC-6173C67B7BDD}" type="presParOf" srcId="{3C077C90-7C2B-5D49-B0F4-625BB7A4028B}" destId="{A5F886F0-F8B3-514F-9CB1-165AD870DAB2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0B8F90-1F4F-C447-A0DA-883564E83F45}" type="doc">
      <dgm:prSet loTypeId="urn:microsoft.com/office/officeart/2005/8/layout/radial4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678BCD3B-A50E-2142-8742-67EF8CC1A2C5}">
      <dgm:prSet phldrT="[Testo]"/>
      <dgm:spPr/>
      <dgm:t>
        <a:bodyPr/>
        <a:lstStyle/>
        <a:p>
          <a:r>
            <a:rPr lang="it-IT"/>
            <a:t>le </a:t>
          </a:r>
          <a:r>
            <a:rPr lang="it-IT" err="1"/>
            <a:t>c.d.p</a:t>
          </a:r>
          <a:r>
            <a:rPr lang="it-IT"/>
            <a:t>. vanno individuate e segnalate</a:t>
          </a:r>
        </a:p>
      </dgm:t>
    </dgm:pt>
    <dgm:pt modelId="{0A9616B0-4FAC-E245-82BA-34F61AA2E1E4}" type="parTrans" cxnId="{ECFBCA3E-B437-1E4E-BAC3-9BA0EBFACEF0}">
      <dgm:prSet/>
      <dgm:spPr/>
      <dgm:t>
        <a:bodyPr/>
        <a:lstStyle/>
        <a:p>
          <a:endParaRPr lang="it-IT"/>
        </a:p>
      </dgm:t>
    </dgm:pt>
    <dgm:pt modelId="{A90F9729-734B-204B-99DD-DB7173BDF2F3}" type="sibTrans" cxnId="{ECFBCA3E-B437-1E4E-BAC3-9BA0EBFACEF0}">
      <dgm:prSet/>
      <dgm:spPr/>
      <dgm:t>
        <a:bodyPr/>
        <a:lstStyle/>
        <a:p>
          <a:endParaRPr lang="it-IT"/>
        </a:p>
      </dgm:t>
    </dgm:pt>
    <dgm:pt modelId="{B6AF8228-6C0E-4C4A-8686-02D4B052E402}">
      <dgm:prSet phldrT="[Testo]"/>
      <dgm:spPr/>
      <dgm:t>
        <a:bodyPr/>
        <a:lstStyle/>
        <a:p>
          <a:r>
            <a:rPr lang="it-IT"/>
            <a:t>Art. 20 D.lgs. 81/08</a:t>
          </a:r>
        </a:p>
      </dgm:t>
    </dgm:pt>
    <dgm:pt modelId="{6E89B0E7-6C39-E646-90BD-D358C1329AE7}" type="parTrans" cxnId="{34BE384A-998C-504C-B361-AFB1C027B5F6}">
      <dgm:prSet/>
      <dgm:spPr/>
      <dgm:t>
        <a:bodyPr/>
        <a:lstStyle/>
        <a:p>
          <a:endParaRPr lang="it-IT"/>
        </a:p>
      </dgm:t>
    </dgm:pt>
    <dgm:pt modelId="{36C848C3-FB6C-2C4E-8BD1-9588D1203329}" type="sibTrans" cxnId="{34BE384A-998C-504C-B361-AFB1C027B5F6}">
      <dgm:prSet/>
      <dgm:spPr/>
      <dgm:t>
        <a:bodyPr/>
        <a:lstStyle/>
        <a:p>
          <a:endParaRPr lang="it-IT"/>
        </a:p>
      </dgm:t>
    </dgm:pt>
    <dgm:pt modelId="{BB190587-C46A-034E-8AC9-E75B776676AF}">
      <dgm:prSet phldrT="[Testo]"/>
      <dgm:spPr/>
      <dgm:t>
        <a:bodyPr/>
        <a:lstStyle/>
        <a:p>
          <a:r>
            <a:rPr lang="it-IT"/>
            <a:t>Art. 19 D.Lgs. 81/08</a:t>
          </a:r>
        </a:p>
      </dgm:t>
    </dgm:pt>
    <dgm:pt modelId="{A3B09ABA-B72F-7B47-B1A4-760E2773AD4F}" type="parTrans" cxnId="{C2761898-A1F6-694C-89E2-E0E740BAE44B}">
      <dgm:prSet/>
      <dgm:spPr/>
      <dgm:t>
        <a:bodyPr/>
        <a:lstStyle/>
        <a:p>
          <a:endParaRPr lang="it-IT"/>
        </a:p>
      </dgm:t>
    </dgm:pt>
    <dgm:pt modelId="{F91C88ED-3120-A54A-A9CF-87B825D31DA3}" type="sibTrans" cxnId="{C2761898-A1F6-694C-89E2-E0E740BAE44B}">
      <dgm:prSet/>
      <dgm:spPr/>
      <dgm:t>
        <a:bodyPr/>
        <a:lstStyle/>
        <a:p>
          <a:endParaRPr lang="it-IT"/>
        </a:p>
      </dgm:t>
    </dgm:pt>
    <dgm:pt modelId="{BF6B347B-BE88-E44B-A324-72BD3654DDB8}" type="pres">
      <dgm:prSet presAssocID="{DA0B8F90-1F4F-C447-A0DA-883564E83F4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02C2CA6-403D-C34E-82C9-217354C3DFD2}" type="pres">
      <dgm:prSet presAssocID="{678BCD3B-A50E-2142-8742-67EF8CC1A2C5}" presName="centerShape" presStyleLbl="node0" presStyleIdx="0" presStyleCnt="1"/>
      <dgm:spPr/>
    </dgm:pt>
    <dgm:pt modelId="{1DA9912B-3B95-8447-A670-270FB1C60BD4}" type="pres">
      <dgm:prSet presAssocID="{6E89B0E7-6C39-E646-90BD-D358C1329AE7}" presName="parTrans" presStyleLbl="bgSibTrans2D1" presStyleIdx="0" presStyleCnt="2"/>
      <dgm:spPr/>
    </dgm:pt>
    <dgm:pt modelId="{3344E59D-1B52-C248-AA5D-A6C34956C63F}" type="pres">
      <dgm:prSet presAssocID="{B6AF8228-6C0E-4C4A-8686-02D4B052E402}" presName="node" presStyleLbl="node1" presStyleIdx="0" presStyleCnt="2">
        <dgm:presLayoutVars>
          <dgm:bulletEnabled val="1"/>
        </dgm:presLayoutVars>
      </dgm:prSet>
      <dgm:spPr/>
    </dgm:pt>
    <dgm:pt modelId="{B9FD52B9-78B1-3C47-A38C-55B710481837}" type="pres">
      <dgm:prSet presAssocID="{A3B09ABA-B72F-7B47-B1A4-760E2773AD4F}" presName="parTrans" presStyleLbl="bgSibTrans2D1" presStyleIdx="1" presStyleCnt="2"/>
      <dgm:spPr/>
    </dgm:pt>
    <dgm:pt modelId="{0DA036D4-41F3-4B49-877A-1D7E120D76D8}" type="pres">
      <dgm:prSet presAssocID="{BB190587-C46A-034E-8AC9-E75B776676AF}" presName="node" presStyleLbl="node1" presStyleIdx="1" presStyleCnt="2">
        <dgm:presLayoutVars>
          <dgm:bulletEnabled val="1"/>
        </dgm:presLayoutVars>
      </dgm:prSet>
      <dgm:spPr/>
    </dgm:pt>
  </dgm:ptLst>
  <dgm:cxnLst>
    <dgm:cxn modelId="{E6827E29-3659-1846-A8C3-E72C10312FCB}" type="presOf" srcId="{B6AF8228-6C0E-4C4A-8686-02D4B052E402}" destId="{3344E59D-1B52-C248-AA5D-A6C34956C63F}" srcOrd="0" destOrd="0" presId="urn:microsoft.com/office/officeart/2005/8/layout/radial4"/>
    <dgm:cxn modelId="{ECFBCA3E-B437-1E4E-BAC3-9BA0EBFACEF0}" srcId="{DA0B8F90-1F4F-C447-A0DA-883564E83F45}" destId="{678BCD3B-A50E-2142-8742-67EF8CC1A2C5}" srcOrd="0" destOrd="0" parTransId="{0A9616B0-4FAC-E245-82BA-34F61AA2E1E4}" sibTransId="{A90F9729-734B-204B-99DD-DB7173BDF2F3}"/>
    <dgm:cxn modelId="{34BE384A-998C-504C-B361-AFB1C027B5F6}" srcId="{678BCD3B-A50E-2142-8742-67EF8CC1A2C5}" destId="{B6AF8228-6C0E-4C4A-8686-02D4B052E402}" srcOrd="0" destOrd="0" parTransId="{6E89B0E7-6C39-E646-90BD-D358C1329AE7}" sibTransId="{36C848C3-FB6C-2C4E-8BD1-9588D1203329}"/>
    <dgm:cxn modelId="{F7449760-A10A-6649-92A9-63F8657A43D1}" type="presOf" srcId="{678BCD3B-A50E-2142-8742-67EF8CC1A2C5}" destId="{202C2CA6-403D-C34E-82C9-217354C3DFD2}" srcOrd="0" destOrd="0" presId="urn:microsoft.com/office/officeart/2005/8/layout/radial4"/>
    <dgm:cxn modelId="{1D6D4873-2BFB-7D48-99A4-7BA23984C26C}" type="presOf" srcId="{6E89B0E7-6C39-E646-90BD-D358C1329AE7}" destId="{1DA9912B-3B95-8447-A670-270FB1C60BD4}" srcOrd="0" destOrd="0" presId="urn:microsoft.com/office/officeart/2005/8/layout/radial4"/>
    <dgm:cxn modelId="{EBF2AA96-25B1-4A42-87EC-98FD9E1CE32E}" type="presOf" srcId="{DA0B8F90-1F4F-C447-A0DA-883564E83F45}" destId="{BF6B347B-BE88-E44B-A324-72BD3654DDB8}" srcOrd="0" destOrd="0" presId="urn:microsoft.com/office/officeart/2005/8/layout/radial4"/>
    <dgm:cxn modelId="{C2761898-A1F6-694C-89E2-E0E740BAE44B}" srcId="{678BCD3B-A50E-2142-8742-67EF8CC1A2C5}" destId="{BB190587-C46A-034E-8AC9-E75B776676AF}" srcOrd="1" destOrd="0" parTransId="{A3B09ABA-B72F-7B47-B1A4-760E2773AD4F}" sibTransId="{F91C88ED-3120-A54A-A9CF-87B825D31DA3}"/>
    <dgm:cxn modelId="{1FF2D5D2-8D27-3E40-8C6B-3FF5DF3CDA1D}" type="presOf" srcId="{A3B09ABA-B72F-7B47-B1A4-760E2773AD4F}" destId="{B9FD52B9-78B1-3C47-A38C-55B710481837}" srcOrd="0" destOrd="0" presId="urn:microsoft.com/office/officeart/2005/8/layout/radial4"/>
    <dgm:cxn modelId="{8764F9E9-D5BF-7C42-8A96-7B5F7F0856BE}" type="presOf" srcId="{BB190587-C46A-034E-8AC9-E75B776676AF}" destId="{0DA036D4-41F3-4B49-877A-1D7E120D76D8}" srcOrd="0" destOrd="0" presId="urn:microsoft.com/office/officeart/2005/8/layout/radial4"/>
    <dgm:cxn modelId="{9AC9ADA1-3EB1-DF47-800E-D6BCF986F7D3}" type="presParOf" srcId="{BF6B347B-BE88-E44B-A324-72BD3654DDB8}" destId="{202C2CA6-403D-C34E-82C9-217354C3DFD2}" srcOrd="0" destOrd="0" presId="urn:microsoft.com/office/officeart/2005/8/layout/radial4"/>
    <dgm:cxn modelId="{020E0062-E9B1-284B-A0B6-C4C0A67D4436}" type="presParOf" srcId="{BF6B347B-BE88-E44B-A324-72BD3654DDB8}" destId="{1DA9912B-3B95-8447-A670-270FB1C60BD4}" srcOrd="1" destOrd="0" presId="urn:microsoft.com/office/officeart/2005/8/layout/radial4"/>
    <dgm:cxn modelId="{3C2D8E40-8DD3-A44C-AB37-D151C80E9076}" type="presParOf" srcId="{BF6B347B-BE88-E44B-A324-72BD3654DDB8}" destId="{3344E59D-1B52-C248-AA5D-A6C34956C63F}" srcOrd="2" destOrd="0" presId="urn:microsoft.com/office/officeart/2005/8/layout/radial4"/>
    <dgm:cxn modelId="{6A047CEC-70DA-474D-AE3C-632A077814A7}" type="presParOf" srcId="{BF6B347B-BE88-E44B-A324-72BD3654DDB8}" destId="{B9FD52B9-78B1-3C47-A38C-55B710481837}" srcOrd="3" destOrd="0" presId="urn:microsoft.com/office/officeart/2005/8/layout/radial4"/>
    <dgm:cxn modelId="{BE3FCA0E-1C2F-1446-B27E-4110AC6F556C}" type="presParOf" srcId="{BF6B347B-BE88-E44B-A324-72BD3654DDB8}" destId="{0DA036D4-41F3-4B49-877A-1D7E120D76D8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B5B6F4-F596-A64D-A2CB-E456E1238359}" type="doc">
      <dgm:prSet loTypeId="urn:microsoft.com/office/officeart/2005/8/layout/funnel1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161EEAC7-C20C-BA4B-B381-4F9A05E7D0D5}">
      <dgm:prSet phldrT="[Testo]"/>
      <dgm:spPr/>
      <dgm:t>
        <a:bodyPr/>
        <a:lstStyle/>
        <a:p>
          <a:r>
            <a:rPr lang="it-IT">
              <a:latin typeface="Avenir Next" panose="020B0503020202020204" pitchFamily="34" charset="0"/>
            </a:rPr>
            <a:t>Near miss</a:t>
          </a:r>
        </a:p>
      </dgm:t>
    </dgm:pt>
    <dgm:pt modelId="{04661D24-BA3C-E34A-988C-3AF9F21EF670}" type="parTrans" cxnId="{CE8006D8-261E-B049-BFEB-7D5EEA8FD838}">
      <dgm:prSet/>
      <dgm:spPr/>
      <dgm:t>
        <a:bodyPr/>
        <a:lstStyle/>
        <a:p>
          <a:endParaRPr lang="it-IT"/>
        </a:p>
      </dgm:t>
    </dgm:pt>
    <dgm:pt modelId="{56B12F42-F315-7F4D-821B-94679888D9B3}" type="sibTrans" cxnId="{CE8006D8-261E-B049-BFEB-7D5EEA8FD838}">
      <dgm:prSet/>
      <dgm:spPr/>
      <dgm:t>
        <a:bodyPr/>
        <a:lstStyle/>
        <a:p>
          <a:endParaRPr lang="it-IT"/>
        </a:p>
      </dgm:t>
    </dgm:pt>
    <dgm:pt modelId="{2235C7F0-C49D-0F4E-AF18-6AFB63C12FA9}">
      <dgm:prSet phldrT="[Testo]"/>
      <dgm:spPr/>
      <dgm:t>
        <a:bodyPr/>
        <a:lstStyle/>
        <a:p>
          <a:r>
            <a:rPr lang="it-IT">
              <a:latin typeface="Avenir Next" panose="020B0503020202020204" pitchFamily="34" charset="0"/>
            </a:rPr>
            <a:t>Unsafe act</a:t>
          </a:r>
        </a:p>
      </dgm:t>
    </dgm:pt>
    <dgm:pt modelId="{3F978F99-6E0C-4141-B143-A304D578E3C5}" type="parTrans" cxnId="{2AD6029C-B4F9-3745-87CE-22A50C1CE7C3}">
      <dgm:prSet/>
      <dgm:spPr/>
      <dgm:t>
        <a:bodyPr/>
        <a:lstStyle/>
        <a:p>
          <a:endParaRPr lang="it-IT"/>
        </a:p>
      </dgm:t>
    </dgm:pt>
    <dgm:pt modelId="{159CBCDB-44E2-1F4B-8680-FCCD2D4B9D4B}" type="sibTrans" cxnId="{2AD6029C-B4F9-3745-87CE-22A50C1CE7C3}">
      <dgm:prSet/>
      <dgm:spPr/>
      <dgm:t>
        <a:bodyPr/>
        <a:lstStyle/>
        <a:p>
          <a:endParaRPr lang="it-IT"/>
        </a:p>
      </dgm:t>
    </dgm:pt>
    <dgm:pt modelId="{A1FE249D-88A1-5643-B764-8275F2D71514}">
      <dgm:prSet phldrT="[Testo]"/>
      <dgm:spPr/>
      <dgm:t>
        <a:bodyPr/>
        <a:lstStyle/>
        <a:p>
          <a:r>
            <a:rPr lang="it-IT">
              <a:latin typeface="Avenir Next" panose="020B0503020202020204" pitchFamily="34" charset="0"/>
            </a:rPr>
            <a:t>Unsafe condition</a:t>
          </a:r>
        </a:p>
      </dgm:t>
    </dgm:pt>
    <dgm:pt modelId="{063671EA-3F60-2841-9506-E6B45474AB20}" type="parTrans" cxnId="{DAC6BB78-2FB7-E848-B02C-C714B71A765C}">
      <dgm:prSet/>
      <dgm:spPr/>
      <dgm:t>
        <a:bodyPr/>
        <a:lstStyle/>
        <a:p>
          <a:endParaRPr lang="it-IT"/>
        </a:p>
      </dgm:t>
    </dgm:pt>
    <dgm:pt modelId="{78FE873D-AD7A-0D4C-AD71-341A91104713}" type="sibTrans" cxnId="{DAC6BB78-2FB7-E848-B02C-C714B71A765C}">
      <dgm:prSet/>
      <dgm:spPr/>
      <dgm:t>
        <a:bodyPr/>
        <a:lstStyle/>
        <a:p>
          <a:endParaRPr lang="it-IT"/>
        </a:p>
      </dgm:t>
    </dgm:pt>
    <dgm:pt modelId="{35009349-9B64-BC4C-9691-DEDA1134C523}">
      <dgm:prSet phldrT="[Testo]"/>
      <dgm:spPr/>
      <dgm:t>
        <a:bodyPr/>
        <a:lstStyle/>
        <a:p>
          <a:r>
            <a:rPr lang="it-IT" b="0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</a:rPr>
            <a:t>CONDIZIONI DI PERICOLO</a:t>
          </a:r>
        </a:p>
        <a:p>
          <a:endParaRPr lang="it-IT">
            <a:latin typeface="Avenir Next" panose="020B0503020202020204" pitchFamily="34" charset="0"/>
          </a:endParaRPr>
        </a:p>
      </dgm:t>
    </dgm:pt>
    <dgm:pt modelId="{B18AA036-BDD7-E34B-ACEE-B17CBB923904}" type="parTrans" cxnId="{9091A72E-E1EE-FF4F-8750-3EF2D529EBCE}">
      <dgm:prSet/>
      <dgm:spPr/>
      <dgm:t>
        <a:bodyPr/>
        <a:lstStyle/>
        <a:p>
          <a:endParaRPr lang="it-IT"/>
        </a:p>
      </dgm:t>
    </dgm:pt>
    <dgm:pt modelId="{DDC15A85-5B9D-7B48-9C0C-9D4126D14BC5}" type="sibTrans" cxnId="{9091A72E-E1EE-FF4F-8750-3EF2D529EBCE}">
      <dgm:prSet/>
      <dgm:spPr/>
      <dgm:t>
        <a:bodyPr/>
        <a:lstStyle/>
        <a:p>
          <a:endParaRPr lang="it-IT"/>
        </a:p>
      </dgm:t>
    </dgm:pt>
    <dgm:pt modelId="{A4DFF647-5112-5A43-A068-CEC006ABF2BE}" type="pres">
      <dgm:prSet presAssocID="{F5B5B6F4-F596-A64D-A2CB-E456E1238359}" presName="Name0" presStyleCnt="0">
        <dgm:presLayoutVars>
          <dgm:chMax val="4"/>
          <dgm:resizeHandles val="exact"/>
        </dgm:presLayoutVars>
      </dgm:prSet>
      <dgm:spPr/>
    </dgm:pt>
    <dgm:pt modelId="{6293B031-6AF3-E54B-A269-743A0E1859C8}" type="pres">
      <dgm:prSet presAssocID="{F5B5B6F4-F596-A64D-A2CB-E456E1238359}" presName="ellipse" presStyleLbl="trBgShp" presStyleIdx="0" presStyleCnt="1"/>
      <dgm:spPr/>
    </dgm:pt>
    <dgm:pt modelId="{19135CF6-4406-4B4A-9455-8ECF4ADF871D}" type="pres">
      <dgm:prSet presAssocID="{F5B5B6F4-F596-A64D-A2CB-E456E1238359}" presName="arrow1" presStyleLbl="fgShp" presStyleIdx="0" presStyleCnt="1"/>
      <dgm:spPr/>
    </dgm:pt>
    <dgm:pt modelId="{3D0D07F1-8EF2-E04A-9C39-7D0EF1D61D7A}" type="pres">
      <dgm:prSet presAssocID="{F5B5B6F4-F596-A64D-A2CB-E456E1238359}" presName="rectangle" presStyleLbl="revTx" presStyleIdx="0" presStyleCnt="1" custLinFactNeighborX="0" custLinFactNeighborY="10676">
        <dgm:presLayoutVars>
          <dgm:bulletEnabled val="1"/>
        </dgm:presLayoutVars>
      </dgm:prSet>
      <dgm:spPr/>
    </dgm:pt>
    <dgm:pt modelId="{08368982-41E0-EC44-B889-020DF5013C83}" type="pres">
      <dgm:prSet presAssocID="{2235C7F0-C49D-0F4E-AF18-6AFB63C12FA9}" presName="item1" presStyleLbl="node1" presStyleIdx="0" presStyleCnt="3">
        <dgm:presLayoutVars>
          <dgm:bulletEnabled val="1"/>
        </dgm:presLayoutVars>
      </dgm:prSet>
      <dgm:spPr/>
    </dgm:pt>
    <dgm:pt modelId="{CA64624B-8505-B14C-9CF2-BF341427392C}" type="pres">
      <dgm:prSet presAssocID="{A1FE249D-88A1-5643-B764-8275F2D71514}" presName="item2" presStyleLbl="node1" presStyleIdx="1" presStyleCnt="3">
        <dgm:presLayoutVars>
          <dgm:bulletEnabled val="1"/>
        </dgm:presLayoutVars>
      </dgm:prSet>
      <dgm:spPr/>
    </dgm:pt>
    <dgm:pt modelId="{5833BBD4-CA2A-E44E-AA2F-6DB979B35C54}" type="pres">
      <dgm:prSet presAssocID="{35009349-9B64-BC4C-9691-DEDA1134C523}" presName="item3" presStyleLbl="node1" presStyleIdx="2" presStyleCnt="3">
        <dgm:presLayoutVars>
          <dgm:bulletEnabled val="1"/>
        </dgm:presLayoutVars>
      </dgm:prSet>
      <dgm:spPr/>
    </dgm:pt>
    <dgm:pt modelId="{B1A5D637-8148-FF4A-9E1B-91F781782935}" type="pres">
      <dgm:prSet presAssocID="{F5B5B6F4-F596-A64D-A2CB-E456E1238359}" presName="funnel" presStyleLbl="trAlignAcc1" presStyleIdx="0" presStyleCnt="1" custLinFactNeighborX="0" custLinFactNeighborY="4783"/>
      <dgm:spPr/>
    </dgm:pt>
  </dgm:ptLst>
  <dgm:cxnLst>
    <dgm:cxn modelId="{18B91801-8C4F-BE4B-8655-06EB422DD5F0}" type="presOf" srcId="{2235C7F0-C49D-0F4E-AF18-6AFB63C12FA9}" destId="{CA64624B-8505-B14C-9CF2-BF341427392C}" srcOrd="0" destOrd="0" presId="urn:microsoft.com/office/officeart/2005/8/layout/funnel1"/>
    <dgm:cxn modelId="{B3289D05-825C-BF47-8CD4-3E9AB104C8C2}" type="presOf" srcId="{161EEAC7-C20C-BA4B-B381-4F9A05E7D0D5}" destId="{5833BBD4-CA2A-E44E-AA2F-6DB979B35C54}" srcOrd="0" destOrd="0" presId="urn:microsoft.com/office/officeart/2005/8/layout/funnel1"/>
    <dgm:cxn modelId="{4B6B5206-6808-DB4C-8C02-FAC10D24D9EC}" type="presOf" srcId="{A1FE249D-88A1-5643-B764-8275F2D71514}" destId="{08368982-41E0-EC44-B889-020DF5013C83}" srcOrd="0" destOrd="0" presId="urn:microsoft.com/office/officeart/2005/8/layout/funnel1"/>
    <dgm:cxn modelId="{3FF1D624-BE02-AD42-A11B-EC802A464C4B}" type="presOf" srcId="{35009349-9B64-BC4C-9691-DEDA1134C523}" destId="{3D0D07F1-8EF2-E04A-9C39-7D0EF1D61D7A}" srcOrd="0" destOrd="0" presId="urn:microsoft.com/office/officeart/2005/8/layout/funnel1"/>
    <dgm:cxn modelId="{9091A72E-E1EE-FF4F-8750-3EF2D529EBCE}" srcId="{F5B5B6F4-F596-A64D-A2CB-E456E1238359}" destId="{35009349-9B64-BC4C-9691-DEDA1134C523}" srcOrd="3" destOrd="0" parTransId="{B18AA036-BDD7-E34B-ACEE-B17CBB923904}" sibTransId="{DDC15A85-5B9D-7B48-9C0C-9D4126D14BC5}"/>
    <dgm:cxn modelId="{DD2B8C42-D7A6-044B-AF8D-5101FEFB7390}" type="presOf" srcId="{F5B5B6F4-F596-A64D-A2CB-E456E1238359}" destId="{A4DFF647-5112-5A43-A068-CEC006ABF2BE}" srcOrd="0" destOrd="0" presId="urn:microsoft.com/office/officeart/2005/8/layout/funnel1"/>
    <dgm:cxn modelId="{DAC6BB78-2FB7-E848-B02C-C714B71A765C}" srcId="{F5B5B6F4-F596-A64D-A2CB-E456E1238359}" destId="{A1FE249D-88A1-5643-B764-8275F2D71514}" srcOrd="2" destOrd="0" parTransId="{063671EA-3F60-2841-9506-E6B45474AB20}" sibTransId="{78FE873D-AD7A-0D4C-AD71-341A91104713}"/>
    <dgm:cxn modelId="{2AD6029C-B4F9-3745-87CE-22A50C1CE7C3}" srcId="{F5B5B6F4-F596-A64D-A2CB-E456E1238359}" destId="{2235C7F0-C49D-0F4E-AF18-6AFB63C12FA9}" srcOrd="1" destOrd="0" parTransId="{3F978F99-6E0C-4141-B143-A304D578E3C5}" sibTransId="{159CBCDB-44E2-1F4B-8680-FCCD2D4B9D4B}"/>
    <dgm:cxn modelId="{CE8006D8-261E-B049-BFEB-7D5EEA8FD838}" srcId="{F5B5B6F4-F596-A64D-A2CB-E456E1238359}" destId="{161EEAC7-C20C-BA4B-B381-4F9A05E7D0D5}" srcOrd="0" destOrd="0" parTransId="{04661D24-BA3C-E34A-988C-3AF9F21EF670}" sibTransId="{56B12F42-F315-7F4D-821B-94679888D9B3}"/>
    <dgm:cxn modelId="{3A53EBA7-95AD-5542-A697-76A155EA29C9}" type="presParOf" srcId="{A4DFF647-5112-5A43-A068-CEC006ABF2BE}" destId="{6293B031-6AF3-E54B-A269-743A0E1859C8}" srcOrd="0" destOrd="0" presId="urn:microsoft.com/office/officeart/2005/8/layout/funnel1"/>
    <dgm:cxn modelId="{4249B5BB-0DE7-534B-8EAD-480A198B3505}" type="presParOf" srcId="{A4DFF647-5112-5A43-A068-CEC006ABF2BE}" destId="{19135CF6-4406-4B4A-9455-8ECF4ADF871D}" srcOrd="1" destOrd="0" presId="urn:microsoft.com/office/officeart/2005/8/layout/funnel1"/>
    <dgm:cxn modelId="{ACF8EC89-DEF7-D84E-8A25-2320D02CCDDC}" type="presParOf" srcId="{A4DFF647-5112-5A43-A068-CEC006ABF2BE}" destId="{3D0D07F1-8EF2-E04A-9C39-7D0EF1D61D7A}" srcOrd="2" destOrd="0" presId="urn:microsoft.com/office/officeart/2005/8/layout/funnel1"/>
    <dgm:cxn modelId="{8B25F346-0080-0F40-AC37-2F35F84FC05A}" type="presParOf" srcId="{A4DFF647-5112-5A43-A068-CEC006ABF2BE}" destId="{08368982-41E0-EC44-B889-020DF5013C83}" srcOrd="3" destOrd="0" presId="urn:microsoft.com/office/officeart/2005/8/layout/funnel1"/>
    <dgm:cxn modelId="{1EB45287-663F-814E-9F4D-EDBF0A2E4168}" type="presParOf" srcId="{A4DFF647-5112-5A43-A068-CEC006ABF2BE}" destId="{CA64624B-8505-B14C-9CF2-BF341427392C}" srcOrd="4" destOrd="0" presId="urn:microsoft.com/office/officeart/2005/8/layout/funnel1"/>
    <dgm:cxn modelId="{C11090A6-D0DC-304A-9158-BE969CCB6168}" type="presParOf" srcId="{A4DFF647-5112-5A43-A068-CEC006ABF2BE}" destId="{5833BBD4-CA2A-E44E-AA2F-6DB979B35C54}" srcOrd="5" destOrd="0" presId="urn:microsoft.com/office/officeart/2005/8/layout/funnel1"/>
    <dgm:cxn modelId="{87B2AC3F-9CB7-2B48-98F3-23F5C62E53DE}" type="presParOf" srcId="{A4DFF647-5112-5A43-A068-CEC006ABF2BE}" destId="{B1A5D637-8148-FF4A-9E1B-91F781782935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88AC79-AC68-EA4D-9622-BD45FF8DEE7C}" type="doc">
      <dgm:prSet loTypeId="urn:microsoft.com/office/officeart/2009/3/layout/DescendingProcess" loCatId="" qsTypeId="urn:microsoft.com/office/officeart/2005/8/quickstyle/simple4" qsCatId="simple" csTypeId="urn:microsoft.com/office/officeart/2005/8/colors/accent5_5" csCatId="accent5" phldr="1"/>
      <dgm:spPr/>
      <dgm:t>
        <a:bodyPr/>
        <a:lstStyle/>
        <a:p>
          <a:endParaRPr lang="it-IT"/>
        </a:p>
      </dgm:t>
    </dgm:pt>
    <dgm:pt modelId="{29692E32-2A26-B242-9067-D27588B437B9}">
      <dgm:prSet phldrT="[Testo]" custT="1"/>
      <dgm:spPr/>
      <dgm:t>
        <a:bodyPr/>
        <a:lstStyle/>
        <a:p>
          <a:r>
            <a:rPr lang="it-IT" sz="2000" b="1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Art. 20</a:t>
          </a:r>
        </a:p>
        <a:p>
          <a:r>
            <a:rPr lang="it-IT" sz="2000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Obblighi dei lavoratori</a:t>
          </a:r>
        </a:p>
      </dgm:t>
    </dgm:pt>
    <dgm:pt modelId="{4B1F026A-2F10-5C4D-B8D6-F8084EC980E3}" type="parTrans" cxnId="{6F59B163-B305-AD47-89C6-D5C4C538E78E}">
      <dgm:prSet/>
      <dgm:spPr/>
      <dgm:t>
        <a:bodyPr/>
        <a:lstStyle/>
        <a:p>
          <a:endParaRPr lang="it-IT"/>
        </a:p>
      </dgm:t>
    </dgm:pt>
    <dgm:pt modelId="{68689891-0B39-CE47-9328-C0F9F9319794}" type="sibTrans" cxnId="{6F59B163-B305-AD47-89C6-D5C4C538E78E}">
      <dgm:prSet/>
      <dgm:spPr/>
      <dgm:t>
        <a:bodyPr/>
        <a:lstStyle/>
        <a:p>
          <a:endParaRPr lang="it-IT"/>
        </a:p>
      </dgm:t>
    </dgm:pt>
    <dgm:pt modelId="{2A2CE0B2-F74E-CC40-A10C-A3D48D8C9991}">
      <dgm:prSet phldrT="[Testo]" custT="1"/>
      <dgm:spPr/>
      <dgm:t>
        <a:bodyPr/>
        <a:lstStyle/>
        <a:p>
          <a:r>
            <a:rPr lang="it-IT" sz="2000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</a:rPr>
            <a:t>IL DATORE DI LAVORO È DESTINATARIO DI UN OBBLIGO DI GESTIONE?</a:t>
          </a:r>
        </a:p>
      </dgm:t>
    </dgm:pt>
    <dgm:pt modelId="{8093E3F1-C7C9-904C-8D2D-852B26562BD8}" type="sibTrans" cxnId="{9718850F-8DA0-C547-B409-B8CC3DB9E96A}">
      <dgm:prSet/>
      <dgm:spPr/>
      <dgm:t>
        <a:bodyPr/>
        <a:lstStyle/>
        <a:p>
          <a:endParaRPr lang="it-IT"/>
        </a:p>
      </dgm:t>
    </dgm:pt>
    <dgm:pt modelId="{98CA0B77-4132-3741-B513-BE76509DEC7D}" type="parTrans" cxnId="{9718850F-8DA0-C547-B409-B8CC3DB9E96A}">
      <dgm:prSet/>
      <dgm:spPr/>
      <dgm:t>
        <a:bodyPr/>
        <a:lstStyle/>
        <a:p>
          <a:endParaRPr lang="it-IT"/>
        </a:p>
      </dgm:t>
    </dgm:pt>
    <dgm:pt modelId="{C0B624F9-60E5-8942-9B76-7FA4A7B22F5F}">
      <dgm:prSet phldrT="[Testo]" custT="1"/>
      <dgm:spPr/>
      <dgm:t>
        <a:bodyPr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Art.19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Obblighi dei preposti</a:t>
          </a:r>
        </a:p>
      </dgm:t>
    </dgm:pt>
    <dgm:pt modelId="{7E381E38-8FC5-A040-8B85-2391367CB716}" type="sibTrans" cxnId="{A984D913-65EE-5649-ACA1-8C26E87DC2F3}">
      <dgm:prSet/>
      <dgm:spPr/>
      <dgm:t>
        <a:bodyPr/>
        <a:lstStyle/>
        <a:p>
          <a:endParaRPr lang="it-IT"/>
        </a:p>
      </dgm:t>
    </dgm:pt>
    <dgm:pt modelId="{168AA1C3-627B-3B43-B32D-65F50F7A1A19}" type="parTrans" cxnId="{A984D913-65EE-5649-ACA1-8C26E87DC2F3}">
      <dgm:prSet/>
      <dgm:spPr/>
      <dgm:t>
        <a:bodyPr/>
        <a:lstStyle/>
        <a:p>
          <a:endParaRPr lang="it-IT"/>
        </a:p>
      </dgm:t>
    </dgm:pt>
    <dgm:pt modelId="{2FF19E16-D5A4-9B4D-92A6-9698B78E0A53}">
      <dgm:prSet phldrT="[Testo]" custT="1"/>
      <dgm:spPr/>
      <dgm:t>
        <a:bodyPr/>
        <a:lstStyle/>
        <a:p>
          <a:endParaRPr lang="it-IT" sz="2000">
            <a:solidFill>
              <a:schemeClr val="accent1"/>
            </a:solidFill>
            <a:latin typeface="Avenir Next" panose="020B0503020202020204" pitchFamily="34" charset="0"/>
          </a:endParaRPr>
        </a:p>
      </dgm:t>
    </dgm:pt>
    <dgm:pt modelId="{605BBB75-19C7-9847-87C0-C5A8D904723A}" type="sibTrans" cxnId="{68A98E08-B3A0-1A46-B23D-0E17AB4D23D3}">
      <dgm:prSet/>
      <dgm:spPr/>
      <dgm:t>
        <a:bodyPr/>
        <a:lstStyle/>
        <a:p>
          <a:endParaRPr lang="it-IT"/>
        </a:p>
      </dgm:t>
    </dgm:pt>
    <dgm:pt modelId="{692CAD55-4311-7947-A92F-5CC310FE0275}" type="parTrans" cxnId="{68A98E08-B3A0-1A46-B23D-0E17AB4D23D3}">
      <dgm:prSet/>
      <dgm:spPr/>
      <dgm:t>
        <a:bodyPr/>
        <a:lstStyle/>
        <a:p>
          <a:endParaRPr lang="it-IT"/>
        </a:p>
      </dgm:t>
    </dgm:pt>
    <dgm:pt modelId="{31C0F633-CB46-1F4B-9674-F415492F5963}" type="pres">
      <dgm:prSet presAssocID="{6A88AC79-AC68-EA4D-9622-BD45FF8DEE7C}" presName="Name0" presStyleCnt="0">
        <dgm:presLayoutVars>
          <dgm:chMax val="7"/>
          <dgm:chPref val="5"/>
        </dgm:presLayoutVars>
      </dgm:prSet>
      <dgm:spPr/>
    </dgm:pt>
    <dgm:pt modelId="{2462FEE9-E7BC-094C-BEBE-4DB4C24C065F}" type="pres">
      <dgm:prSet presAssocID="{6A88AC79-AC68-EA4D-9622-BD45FF8DEE7C}" presName="arrowNode" presStyleLbl="node1" presStyleIdx="0" presStyleCnt="1"/>
      <dgm:spPr/>
    </dgm:pt>
    <dgm:pt modelId="{E8390DD4-1541-3043-8915-C49E456E0303}" type="pres">
      <dgm:prSet presAssocID="{29692E32-2A26-B242-9067-D27588B437B9}" presName="txNode1" presStyleLbl="revTx" presStyleIdx="0" presStyleCnt="4">
        <dgm:presLayoutVars>
          <dgm:bulletEnabled val="1"/>
        </dgm:presLayoutVars>
      </dgm:prSet>
      <dgm:spPr/>
    </dgm:pt>
    <dgm:pt modelId="{C06A24F3-A889-8143-8251-9788EC65BED8}" type="pres">
      <dgm:prSet presAssocID="{C0B624F9-60E5-8942-9B76-7FA4A7B22F5F}" presName="txNode2" presStyleLbl="revTx" presStyleIdx="1" presStyleCnt="4">
        <dgm:presLayoutVars>
          <dgm:bulletEnabled val="1"/>
        </dgm:presLayoutVars>
      </dgm:prSet>
      <dgm:spPr/>
    </dgm:pt>
    <dgm:pt modelId="{8D5D8363-77E1-B042-AECF-816A00251167}" type="pres">
      <dgm:prSet presAssocID="{7E381E38-8FC5-A040-8B85-2391367CB716}" presName="dotNode2" presStyleCnt="0"/>
      <dgm:spPr/>
    </dgm:pt>
    <dgm:pt modelId="{F7F8242E-5AA8-8948-BAE5-07985A71B201}" type="pres">
      <dgm:prSet presAssocID="{7E381E38-8FC5-A040-8B85-2391367CB716}" presName="dotRepeatNode" presStyleLbl="fgShp" presStyleIdx="0" presStyleCnt="2"/>
      <dgm:spPr/>
    </dgm:pt>
    <dgm:pt modelId="{907BFC45-FD97-2A41-B1B4-30070B7A7E38}" type="pres">
      <dgm:prSet presAssocID="{2FF19E16-D5A4-9B4D-92A6-9698B78E0A53}" presName="txNode3" presStyleLbl="revTx" presStyleIdx="2" presStyleCnt="4">
        <dgm:presLayoutVars>
          <dgm:bulletEnabled val="1"/>
        </dgm:presLayoutVars>
      </dgm:prSet>
      <dgm:spPr/>
    </dgm:pt>
    <dgm:pt modelId="{8334042E-E7D6-F842-BCC8-606F86B2FE43}" type="pres">
      <dgm:prSet presAssocID="{605BBB75-19C7-9847-87C0-C5A8D904723A}" presName="dotNode3" presStyleCnt="0"/>
      <dgm:spPr/>
    </dgm:pt>
    <dgm:pt modelId="{A349DDCF-811A-3041-B682-147C6EFFCB40}" type="pres">
      <dgm:prSet presAssocID="{605BBB75-19C7-9847-87C0-C5A8D904723A}" presName="dotRepeatNode" presStyleLbl="fgShp" presStyleIdx="1" presStyleCnt="2"/>
      <dgm:spPr/>
    </dgm:pt>
    <dgm:pt modelId="{522D13B8-4EB0-C74C-80E5-26A343A3749F}" type="pres">
      <dgm:prSet presAssocID="{2A2CE0B2-F74E-CC40-A10C-A3D48D8C9991}" presName="txNode4" presStyleLbl="revTx" presStyleIdx="3" presStyleCnt="4">
        <dgm:presLayoutVars>
          <dgm:bulletEnabled val="1"/>
        </dgm:presLayoutVars>
      </dgm:prSet>
      <dgm:spPr/>
    </dgm:pt>
  </dgm:ptLst>
  <dgm:cxnLst>
    <dgm:cxn modelId="{68A98E08-B3A0-1A46-B23D-0E17AB4D23D3}" srcId="{6A88AC79-AC68-EA4D-9622-BD45FF8DEE7C}" destId="{2FF19E16-D5A4-9B4D-92A6-9698B78E0A53}" srcOrd="2" destOrd="0" parTransId="{692CAD55-4311-7947-A92F-5CC310FE0275}" sibTransId="{605BBB75-19C7-9847-87C0-C5A8D904723A}"/>
    <dgm:cxn modelId="{9718850F-8DA0-C547-B409-B8CC3DB9E96A}" srcId="{6A88AC79-AC68-EA4D-9622-BD45FF8DEE7C}" destId="{2A2CE0B2-F74E-CC40-A10C-A3D48D8C9991}" srcOrd="3" destOrd="0" parTransId="{98CA0B77-4132-3741-B513-BE76509DEC7D}" sibTransId="{8093E3F1-C7C9-904C-8D2D-852B26562BD8}"/>
    <dgm:cxn modelId="{A984D913-65EE-5649-ACA1-8C26E87DC2F3}" srcId="{6A88AC79-AC68-EA4D-9622-BD45FF8DEE7C}" destId="{C0B624F9-60E5-8942-9B76-7FA4A7B22F5F}" srcOrd="1" destOrd="0" parTransId="{168AA1C3-627B-3B43-B32D-65F50F7A1A19}" sibTransId="{7E381E38-8FC5-A040-8B85-2391367CB716}"/>
    <dgm:cxn modelId="{C0A0F91B-7817-9340-85C7-2372F98B52F9}" type="presOf" srcId="{6A88AC79-AC68-EA4D-9622-BD45FF8DEE7C}" destId="{31C0F633-CB46-1F4B-9674-F415492F5963}" srcOrd="0" destOrd="0" presId="urn:microsoft.com/office/officeart/2009/3/layout/DescendingProcess"/>
    <dgm:cxn modelId="{FEB33F2B-6556-404C-BDE0-3697ECD419FD}" type="presOf" srcId="{2FF19E16-D5A4-9B4D-92A6-9698B78E0A53}" destId="{907BFC45-FD97-2A41-B1B4-30070B7A7E38}" srcOrd="0" destOrd="0" presId="urn:microsoft.com/office/officeart/2009/3/layout/DescendingProcess"/>
    <dgm:cxn modelId="{6F59B163-B305-AD47-89C6-D5C4C538E78E}" srcId="{6A88AC79-AC68-EA4D-9622-BD45FF8DEE7C}" destId="{29692E32-2A26-B242-9067-D27588B437B9}" srcOrd="0" destOrd="0" parTransId="{4B1F026A-2F10-5C4D-B8D6-F8084EC980E3}" sibTransId="{68689891-0B39-CE47-9328-C0F9F9319794}"/>
    <dgm:cxn modelId="{3384888D-DA98-D24C-95A6-8F2F5DB2857A}" type="presOf" srcId="{2A2CE0B2-F74E-CC40-A10C-A3D48D8C9991}" destId="{522D13B8-4EB0-C74C-80E5-26A343A3749F}" srcOrd="0" destOrd="0" presId="urn:microsoft.com/office/officeart/2009/3/layout/DescendingProcess"/>
    <dgm:cxn modelId="{7B1CD292-4A49-4241-A75E-41899ED921AB}" type="presOf" srcId="{7E381E38-8FC5-A040-8B85-2391367CB716}" destId="{F7F8242E-5AA8-8948-BAE5-07985A71B201}" srcOrd="0" destOrd="0" presId="urn:microsoft.com/office/officeart/2009/3/layout/DescendingProcess"/>
    <dgm:cxn modelId="{D24096BD-D09B-D849-8ABD-73084A9E3712}" type="presOf" srcId="{29692E32-2A26-B242-9067-D27588B437B9}" destId="{E8390DD4-1541-3043-8915-C49E456E0303}" srcOrd="0" destOrd="0" presId="urn:microsoft.com/office/officeart/2009/3/layout/DescendingProcess"/>
    <dgm:cxn modelId="{9E7275BE-144A-FF4A-8E74-C2CDE2B3CCFB}" type="presOf" srcId="{C0B624F9-60E5-8942-9B76-7FA4A7B22F5F}" destId="{C06A24F3-A889-8143-8251-9788EC65BED8}" srcOrd="0" destOrd="0" presId="urn:microsoft.com/office/officeart/2009/3/layout/DescendingProcess"/>
    <dgm:cxn modelId="{92BE7DC1-EE83-6E49-A722-C95015F2B28C}" type="presOf" srcId="{605BBB75-19C7-9847-87C0-C5A8D904723A}" destId="{A349DDCF-811A-3041-B682-147C6EFFCB40}" srcOrd="0" destOrd="0" presId="urn:microsoft.com/office/officeart/2009/3/layout/DescendingProcess"/>
    <dgm:cxn modelId="{3ACE59FA-FDCC-BF43-891B-7A4B8672B4F7}" type="presParOf" srcId="{31C0F633-CB46-1F4B-9674-F415492F5963}" destId="{2462FEE9-E7BC-094C-BEBE-4DB4C24C065F}" srcOrd="0" destOrd="0" presId="urn:microsoft.com/office/officeart/2009/3/layout/DescendingProcess"/>
    <dgm:cxn modelId="{35EEC64F-639E-D641-B210-364877B6F695}" type="presParOf" srcId="{31C0F633-CB46-1F4B-9674-F415492F5963}" destId="{E8390DD4-1541-3043-8915-C49E456E0303}" srcOrd="1" destOrd="0" presId="urn:microsoft.com/office/officeart/2009/3/layout/DescendingProcess"/>
    <dgm:cxn modelId="{184A98B4-6033-1847-821B-C6912BB3FC61}" type="presParOf" srcId="{31C0F633-CB46-1F4B-9674-F415492F5963}" destId="{C06A24F3-A889-8143-8251-9788EC65BED8}" srcOrd="2" destOrd="0" presId="urn:microsoft.com/office/officeart/2009/3/layout/DescendingProcess"/>
    <dgm:cxn modelId="{2F3D2C7D-3B2C-0A44-8EA3-63A13ED785B3}" type="presParOf" srcId="{31C0F633-CB46-1F4B-9674-F415492F5963}" destId="{8D5D8363-77E1-B042-AECF-816A00251167}" srcOrd="3" destOrd="0" presId="urn:microsoft.com/office/officeart/2009/3/layout/DescendingProcess"/>
    <dgm:cxn modelId="{F928263E-2CD9-C64B-94A6-0010A1A9E0D0}" type="presParOf" srcId="{8D5D8363-77E1-B042-AECF-816A00251167}" destId="{F7F8242E-5AA8-8948-BAE5-07985A71B201}" srcOrd="0" destOrd="0" presId="urn:microsoft.com/office/officeart/2009/3/layout/DescendingProcess"/>
    <dgm:cxn modelId="{AE37DEBE-A13C-8145-B872-33436355C5B8}" type="presParOf" srcId="{31C0F633-CB46-1F4B-9674-F415492F5963}" destId="{907BFC45-FD97-2A41-B1B4-30070B7A7E38}" srcOrd="4" destOrd="0" presId="urn:microsoft.com/office/officeart/2009/3/layout/DescendingProcess"/>
    <dgm:cxn modelId="{5C16FDBC-D395-F645-9BF4-C213A5C558E7}" type="presParOf" srcId="{31C0F633-CB46-1F4B-9674-F415492F5963}" destId="{8334042E-E7D6-F842-BCC8-606F86B2FE43}" srcOrd="5" destOrd="0" presId="urn:microsoft.com/office/officeart/2009/3/layout/DescendingProcess"/>
    <dgm:cxn modelId="{3C8563E0-0C79-9F47-AA42-21735EE63B9E}" type="presParOf" srcId="{8334042E-E7D6-F842-BCC8-606F86B2FE43}" destId="{A349DDCF-811A-3041-B682-147C6EFFCB40}" srcOrd="0" destOrd="0" presId="urn:microsoft.com/office/officeart/2009/3/layout/DescendingProcess"/>
    <dgm:cxn modelId="{1D24A692-1428-0D43-BD37-45DA271D3919}" type="presParOf" srcId="{31C0F633-CB46-1F4B-9674-F415492F5963}" destId="{522D13B8-4EB0-C74C-80E5-26A343A3749F}" srcOrd="6" destOrd="0" presId="urn:microsoft.com/office/officeart/2009/3/layout/DescendingProcess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65FB54E-E33A-0E47-ACB8-125B46479BC9}" type="doc">
      <dgm:prSet loTypeId="urn:microsoft.com/office/officeart/2005/8/layout/arrow2" loCatId="" qsTypeId="urn:microsoft.com/office/officeart/2005/8/quickstyle/simple1" qsCatId="simple" csTypeId="urn:microsoft.com/office/officeart/2005/8/colors/colorful5" csCatId="colorful" phldr="1"/>
      <dgm:spPr/>
    </dgm:pt>
    <dgm:pt modelId="{B522BA49-2CB6-354B-93D5-C54B6D882DD0}">
      <dgm:prSet phldrT="[Testo]" custT="1"/>
      <dgm:spPr/>
      <dgm:t>
        <a:bodyPr/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0" i="0" u="none" strike="noStrike" kern="1200">
              <a:solidFill>
                <a:schemeClr val="accent1"/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La programmazione delle misure per garantire il miglioramento nel tempo </a:t>
          </a:r>
          <a:r>
            <a:rPr lang="it-IT" sz="1800" b="0" i="0" kern="1200">
              <a:solidFill>
                <a:schemeClr val="accent1"/>
              </a:solidFill>
              <a:latin typeface="Avenir Next" panose="020B0503020202020204" pitchFamily="34" charset="0"/>
            </a:rPr>
            <a:t>dei livelli di sicurezza.</a:t>
          </a:r>
          <a:endParaRPr lang="it-IT" sz="1800" b="0" i="0" u="none" strike="noStrike" kern="1200">
            <a:solidFill>
              <a:schemeClr val="accent1"/>
            </a:solidFill>
            <a:effectLst/>
            <a:latin typeface="Avenir Next" panose="020B0503020202020204" pitchFamily="34" charset="0"/>
            <a:ea typeface="+mn-ea"/>
            <a:cs typeface="+mn-cs"/>
          </a:endParaRPr>
        </a:p>
      </dgm:t>
    </dgm:pt>
    <dgm:pt modelId="{F6461C47-FDF1-E34E-86D7-3310E4710F9A}" type="parTrans" cxnId="{2A84513F-889B-3840-92BD-FC9AFD0B2CF4}">
      <dgm:prSet/>
      <dgm:spPr/>
      <dgm:t>
        <a:bodyPr/>
        <a:lstStyle/>
        <a:p>
          <a:endParaRPr lang="it-IT"/>
        </a:p>
      </dgm:t>
    </dgm:pt>
    <dgm:pt modelId="{A395074A-C029-CD41-B787-95D0AF0904BD}" type="sibTrans" cxnId="{2A84513F-889B-3840-92BD-FC9AFD0B2CF4}">
      <dgm:prSet/>
      <dgm:spPr/>
      <dgm:t>
        <a:bodyPr/>
        <a:lstStyle/>
        <a:p>
          <a:endParaRPr lang="it-IT"/>
        </a:p>
      </dgm:t>
    </dgm:pt>
    <dgm:pt modelId="{AF072701-708F-3646-A1CC-8C6E1987EFC2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800" b="0" i="0" u="none" strike="noStrike" kern="1200">
              <a:solidFill>
                <a:schemeClr val="accent1"/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La sostituzione di ciò che è pericoloso con ciò che non lo è</a:t>
          </a:r>
        </a:p>
      </dgm:t>
    </dgm:pt>
    <dgm:pt modelId="{9FC80226-632F-A941-B683-0FF201E70EB0}" type="parTrans" cxnId="{FF16A2FF-7C77-164E-9EB8-FF0F7D3D98E7}">
      <dgm:prSet/>
      <dgm:spPr/>
      <dgm:t>
        <a:bodyPr/>
        <a:lstStyle/>
        <a:p>
          <a:endParaRPr lang="it-IT"/>
        </a:p>
      </dgm:t>
    </dgm:pt>
    <dgm:pt modelId="{2A4B73DB-93F2-504C-84C9-E3D7C477C39B}" type="sibTrans" cxnId="{FF16A2FF-7C77-164E-9EB8-FF0F7D3D98E7}">
      <dgm:prSet/>
      <dgm:spPr/>
      <dgm:t>
        <a:bodyPr/>
        <a:lstStyle/>
        <a:p>
          <a:endParaRPr lang="it-IT"/>
        </a:p>
      </dgm:t>
    </dgm:pt>
    <dgm:pt modelId="{B89094AF-91F4-CF4D-9646-E747AEDC4F8D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800" b="0" i="0" u="none" strike="noStrike" kern="1200">
              <a:solidFill>
                <a:schemeClr val="accent1"/>
              </a:solidFill>
              <a:effectLst/>
              <a:latin typeface="Avenir Next" panose="020B0503020202020204" pitchFamily="34" charset="0"/>
            </a:rPr>
            <a:t>La valutazione dei rischi</a:t>
          </a:r>
          <a:endParaRPr lang="it-IT" sz="1800" b="0" i="0" u="none" strike="noStrike" kern="1200">
            <a:solidFill>
              <a:schemeClr val="accent1"/>
            </a:solidFill>
            <a:effectLst/>
            <a:latin typeface="Avenir Next" panose="020B0503020202020204" pitchFamily="34" charset="0"/>
            <a:ea typeface="+mn-ea"/>
            <a:cs typeface="+mn-cs"/>
          </a:endParaRPr>
        </a:p>
      </dgm:t>
    </dgm:pt>
    <dgm:pt modelId="{08F0D0BA-104E-AA4D-A711-42157C5798E2}" type="parTrans" cxnId="{6CCA1C4F-EAF4-1541-9C17-3E671711C51F}">
      <dgm:prSet/>
      <dgm:spPr/>
      <dgm:t>
        <a:bodyPr/>
        <a:lstStyle/>
        <a:p>
          <a:endParaRPr lang="it-IT"/>
        </a:p>
      </dgm:t>
    </dgm:pt>
    <dgm:pt modelId="{DB270C9D-A8A0-2F46-9EC9-2CFD0FE564A2}" type="sibTrans" cxnId="{6CCA1C4F-EAF4-1541-9C17-3E671711C51F}">
      <dgm:prSet/>
      <dgm:spPr/>
      <dgm:t>
        <a:bodyPr/>
        <a:lstStyle/>
        <a:p>
          <a:endParaRPr lang="it-IT"/>
        </a:p>
      </dgm:t>
    </dgm:pt>
    <dgm:pt modelId="{13D1DD96-6F9F-1C4B-8404-76BD46CFA446}" type="pres">
      <dgm:prSet presAssocID="{A65FB54E-E33A-0E47-ACB8-125B46479BC9}" presName="arrowDiagram" presStyleCnt="0">
        <dgm:presLayoutVars>
          <dgm:chMax val="5"/>
          <dgm:dir/>
          <dgm:resizeHandles val="exact"/>
        </dgm:presLayoutVars>
      </dgm:prSet>
      <dgm:spPr/>
    </dgm:pt>
    <dgm:pt modelId="{81C5A3CB-1CE6-E945-9576-FB85DA486BC8}" type="pres">
      <dgm:prSet presAssocID="{A65FB54E-E33A-0E47-ACB8-125B46479BC9}" presName="arrow" presStyleLbl="bgShp" presStyleIdx="0" presStyleCnt="1" custLinFactNeighborX="1191" custLinFactNeighborY="-2363"/>
      <dgm:spPr/>
    </dgm:pt>
    <dgm:pt modelId="{F426141E-137F-2646-966D-57E637563A16}" type="pres">
      <dgm:prSet presAssocID="{A65FB54E-E33A-0E47-ACB8-125B46479BC9}" presName="arrowDiagram3" presStyleCnt="0"/>
      <dgm:spPr/>
    </dgm:pt>
    <dgm:pt modelId="{E984B9CD-2A7D-3F40-A916-BDE82E3FECA0}" type="pres">
      <dgm:prSet presAssocID="{B89094AF-91F4-CF4D-9646-E747AEDC4F8D}" presName="bullet3a" presStyleLbl="node1" presStyleIdx="0" presStyleCnt="3"/>
      <dgm:spPr/>
    </dgm:pt>
    <dgm:pt modelId="{C4EAFEBC-8675-3641-819D-45ACDF2E2B42}" type="pres">
      <dgm:prSet presAssocID="{B89094AF-91F4-CF4D-9646-E747AEDC4F8D}" presName="textBox3a" presStyleLbl="revTx" presStyleIdx="0" presStyleCnt="3" custScaleY="30000" custLinFactNeighborX="11225" custLinFactNeighborY="-38312">
        <dgm:presLayoutVars>
          <dgm:bulletEnabled val="1"/>
        </dgm:presLayoutVars>
      </dgm:prSet>
      <dgm:spPr/>
    </dgm:pt>
    <dgm:pt modelId="{0C4EE37C-9FED-6948-BC99-24D12B3A548B}" type="pres">
      <dgm:prSet presAssocID="{AF072701-708F-3646-A1CC-8C6E1987EFC2}" presName="bullet3b" presStyleLbl="node1" presStyleIdx="1" presStyleCnt="3"/>
      <dgm:spPr/>
    </dgm:pt>
    <dgm:pt modelId="{64CC2AC8-5E21-5F4A-84DE-3DBF9DAB5E97}" type="pres">
      <dgm:prSet presAssocID="{AF072701-708F-3646-A1CC-8C6E1987EFC2}" presName="textBox3b" presStyleLbl="revTx" presStyleIdx="1" presStyleCnt="3">
        <dgm:presLayoutVars>
          <dgm:bulletEnabled val="1"/>
        </dgm:presLayoutVars>
      </dgm:prSet>
      <dgm:spPr/>
    </dgm:pt>
    <dgm:pt modelId="{8867D442-49CE-064A-96BA-76B00C9D0AD1}" type="pres">
      <dgm:prSet presAssocID="{B522BA49-2CB6-354B-93D5-C54B6D882DD0}" presName="bullet3c" presStyleLbl="node1" presStyleIdx="2" presStyleCnt="3"/>
      <dgm:spPr/>
    </dgm:pt>
    <dgm:pt modelId="{EC36CE86-4BD7-1E46-A07E-85D561DDDBDA}" type="pres">
      <dgm:prSet presAssocID="{B522BA49-2CB6-354B-93D5-C54B6D882DD0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6B6B2E26-E6DE-E743-9529-E44ACF86A27E}" type="presOf" srcId="{A65FB54E-E33A-0E47-ACB8-125B46479BC9}" destId="{13D1DD96-6F9F-1C4B-8404-76BD46CFA446}" srcOrd="0" destOrd="0" presId="urn:microsoft.com/office/officeart/2005/8/layout/arrow2"/>
    <dgm:cxn modelId="{2A84513F-889B-3840-92BD-FC9AFD0B2CF4}" srcId="{A65FB54E-E33A-0E47-ACB8-125B46479BC9}" destId="{B522BA49-2CB6-354B-93D5-C54B6D882DD0}" srcOrd="2" destOrd="0" parTransId="{F6461C47-FDF1-E34E-86D7-3310E4710F9A}" sibTransId="{A395074A-C029-CD41-B787-95D0AF0904BD}"/>
    <dgm:cxn modelId="{6CCA1C4F-EAF4-1541-9C17-3E671711C51F}" srcId="{A65FB54E-E33A-0E47-ACB8-125B46479BC9}" destId="{B89094AF-91F4-CF4D-9646-E747AEDC4F8D}" srcOrd="0" destOrd="0" parTransId="{08F0D0BA-104E-AA4D-A711-42157C5798E2}" sibTransId="{DB270C9D-A8A0-2F46-9EC9-2CFD0FE564A2}"/>
    <dgm:cxn modelId="{069E47A1-5BD7-4343-ACF8-F9EDCCCCB47B}" type="presOf" srcId="{B522BA49-2CB6-354B-93D5-C54B6D882DD0}" destId="{EC36CE86-4BD7-1E46-A07E-85D561DDDBDA}" srcOrd="0" destOrd="0" presId="urn:microsoft.com/office/officeart/2005/8/layout/arrow2"/>
    <dgm:cxn modelId="{C57459BB-F1EE-4740-9529-EF6C5EE687B5}" type="presOf" srcId="{AF072701-708F-3646-A1CC-8C6E1987EFC2}" destId="{64CC2AC8-5E21-5F4A-84DE-3DBF9DAB5E97}" srcOrd="0" destOrd="0" presId="urn:microsoft.com/office/officeart/2005/8/layout/arrow2"/>
    <dgm:cxn modelId="{BCD443E8-93D0-0C49-9FE7-7AFE142FE688}" type="presOf" srcId="{B89094AF-91F4-CF4D-9646-E747AEDC4F8D}" destId="{C4EAFEBC-8675-3641-819D-45ACDF2E2B42}" srcOrd="0" destOrd="0" presId="urn:microsoft.com/office/officeart/2005/8/layout/arrow2"/>
    <dgm:cxn modelId="{FF16A2FF-7C77-164E-9EB8-FF0F7D3D98E7}" srcId="{A65FB54E-E33A-0E47-ACB8-125B46479BC9}" destId="{AF072701-708F-3646-A1CC-8C6E1987EFC2}" srcOrd="1" destOrd="0" parTransId="{9FC80226-632F-A941-B683-0FF201E70EB0}" sibTransId="{2A4B73DB-93F2-504C-84C9-E3D7C477C39B}"/>
    <dgm:cxn modelId="{BBE75E3D-AAA9-F546-8F2B-EEA9BD8ABEE0}" type="presParOf" srcId="{13D1DD96-6F9F-1C4B-8404-76BD46CFA446}" destId="{81C5A3CB-1CE6-E945-9576-FB85DA486BC8}" srcOrd="0" destOrd="0" presId="urn:microsoft.com/office/officeart/2005/8/layout/arrow2"/>
    <dgm:cxn modelId="{0F76E1A6-BBF0-BF45-954D-C42C24E01FA9}" type="presParOf" srcId="{13D1DD96-6F9F-1C4B-8404-76BD46CFA446}" destId="{F426141E-137F-2646-966D-57E637563A16}" srcOrd="1" destOrd="0" presId="urn:microsoft.com/office/officeart/2005/8/layout/arrow2"/>
    <dgm:cxn modelId="{A4AA06A2-9841-714B-9322-75F543365C9B}" type="presParOf" srcId="{F426141E-137F-2646-966D-57E637563A16}" destId="{E984B9CD-2A7D-3F40-A916-BDE82E3FECA0}" srcOrd="0" destOrd="0" presId="urn:microsoft.com/office/officeart/2005/8/layout/arrow2"/>
    <dgm:cxn modelId="{DB937EA7-FFD3-3443-95E3-FB92CA4BF191}" type="presParOf" srcId="{F426141E-137F-2646-966D-57E637563A16}" destId="{C4EAFEBC-8675-3641-819D-45ACDF2E2B42}" srcOrd="1" destOrd="0" presId="urn:microsoft.com/office/officeart/2005/8/layout/arrow2"/>
    <dgm:cxn modelId="{55867C46-6225-F84F-A138-7D1FC81D6AD5}" type="presParOf" srcId="{F426141E-137F-2646-966D-57E637563A16}" destId="{0C4EE37C-9FED-6948-BC99-24D12B3A548B}" srcOrd="2" destOrd="0" presId="urn:microsoft.com/office/officeart/2005/8/layout/arrow2"/>
    <dgm:cxn modelId="{3510B7C1-C12F-2241-AEA1-8C39B1A18079}" type="presParOf" srcId="{F426141E-137F-2646-966D-57E637563A16}" destId="{64CC2AC8-5E21-5F4A-84DE-3DBF9DAB5E97}" srcOrd="3" destOrd="0" presId="urn:microsoft.com/office/officeart/2005/8/layout/arrow2"/>
    <dgm:cxn modelId="{8816492F-A419-8F4F-9549-7E36B34214B2}" type="presParOf" srcId="{F426141E-137F-2646-966D-57E637563A16}" destId="{8867D442-49CE-064A-96BA-76B00C9D0AD1}" srcOrd="4" destOrd="0" presId="urn:microsoft.com/office/officeart/2005/8/layout/arrow2"/>
    <dgm:cxn modelId="{B2F5991E-5C25-3843-A0C4-9C9A1553DFEC}" type="presParOf" srcId="{F426141E-137F-2646-966D-57E637563A16}" destId="{EC36CE86-4BD7-1E46-A07E-85D561DDDBDA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231A56-F56F-CE4F-9CA3-6A09A62D485B}" type="doc">
      <dgm:prSet loTypeId="urn:microsoft.com/office/officeart/2009/3/layout/RandomtoResultProcess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553FDA4-B5AB-6848-A3F9-353A1250E5B1}">
      <dgm:prSet phldrT="[Testo]" custT="1"/>
      <dgm:spPr/>
      <dgm:t>
        <a:bodyPr/>
        <a:lstStyle/>
        <a:p>
          <a:r>
            <a:rPr lang="it-IT" sz="2800">
              <a:solidFill>
                <a:srgbClr val="0070C0"/>
              </a:solidFill>
              <a:latin typeface="Avenir Next" panose="020B0503020202020204" pitchFamily="34" charset="0"/>
            </a:rPr>
            <a:t>Segnalazioni</a:t>
          </a:r>
        </a:p>
      </dgm:t>
    </dgm:pt>
    <dgm:pt modelId="{6BBB7EA2-EA6C-AD46-8851-FCEA54E517A4}" type="parTrans" cxnId="{7B7A2540-1B5C-A14B-9A56-5A55A079B064}">
      <dgm:prSet/>
      <dgm:spPr/>
      <dgm:t>
        <a:bodyPr/>
        <a:lstStyle/>
        <a:p>
          <a:endParaRPr lang="it-IT"/>
        </a:p>
      </dgm:t>
    </dgm:pt>
    <dgm:pt modelId="{C263493D-CE73-0C4E-B4C8-E391FCCE720E}" type="sibTrans" cxnId="{7B7A2540-1B5C-A14B-9A56-5A55A079B064}">
      <dgm:prSet/>
      <dgm:spPr/>
      <dgm:t>
        <a:bodyPr/>
        <a:lstStyle/>
        <a:p>
          <a:endParaRPr lang="it-IT"/>
        </a:p>
      </dgm:t>
    </dgm:pt>
    <dgm:pt modelId="{5C3F1EE7-ABA5-194C-9972-FBAE9A06CE71}">
      <dgm:prSet phldrT="[Testo]" custT="1"/>
      <dgm:spPr/>
      <dgm:t>
        <a:bodyPr/>
        <a:lstStyle/>
        <a:p>
          <a:r>
            <a:rPr lang="it-IT" sz="2800">
              <a:solidFill>
                <a:srgbClr val="0070C0"/>
              </a:solidFill>
              <a:latin typeface="Avenir Next" panose="020B0503020202020204" pitchFamily="34" charset="0"/>
            </a:rPr>
            <a:t>«tempestivamente»</a:t>
          </a:r>
        </a:p>
        <a:p>
          <a:r>
            <a:rPr lang="it-IT" sz="2800">
              <a:solidFill>
                <a:srgbClr val="0070C0"/>
              </a:solidFill>
              <a:latin typeface="Avenir Next" panose="020B0503020202020204" pitchFamily="34" charset="0"/>
            </a:rPr>
            <a:t>«immediatamente»</a:t>
          </a:r>
        </a:p>
      </dgm:t>
    </dgm:pt>
    <dgm:pt modelId="{74AA797A-27B4-C345-8D51-10D0944CA9A1}" type="parTrans" cxnId="{9485BBD3-95B7-4247-BF47-0A4433D1B183}">
      <dgm:prSet/>
      <dgm:spPr/>
      <dgm:t>
        <a:bodyPr/>
        <a:lstStyle/>
        <a:p>
          <a:endParaRPr lang="it-IT"/>
        </a:p>
      </dgm:t>
    </dgm:pt>
    <dgm:pt modelId="{1ECA5BFF-10EB-1C47-B830-2C9C63DEDE8B}" type="sibTrans" cxnId="{9485BBD3-95B7-4247-BF47-0A4433D1B183}">
      <dgm:prSet/>
      <dgm:spPr/>
      <dgm:t>
        <a:bodyPr/>
        <a:lstStyle/>
        <a:p>
          <a:endParaRPr lang="it-IT"/>
        </a:p>
      </dgm:t>
    </dgm:pt>
    <dgm:pt modelId="{AC148378-280A-7D43-A16D-4883600489BC}">
      <dgm:prSet phldrT="[Testo]" custT="1"/>
      <dgm:spPr/>
      <dgm:t>
        <a:bodyPr/>
        <a:lstStyle/>
        <a:p>
          <a:r>
            <a:rPr lang="it-IT" sz="2800" u="sng">
              <a:solidFill>
                <a:srgbClr val="004D99"/>
              </a:solidFill>
              <a:latin typeface="Avenir Next" panose="020B0503020202020204" pitchFamily="34" charset="0"/>
            </a:rPr>
            <a:t>Aggiornamento DVR</a:t>
          </a:r>
        </a:p>
      </dgm:t>
    </dgm:pt>
    <dgm:pt modelId="{D0A08903-D2F5-6341-BA48-9AFDAFDDE2FD}" type="parTrans" cxnId="{A0974929-8EE6-F44E-8C4A-D5AD466532BF}">
      <dgm:prSet/>
      <dgm:spPr/>
      <dgm:t>
        <a:bodyPr/>
        <a:lstStyle/>
        <a:p>
          <a:endParaRPr lang="it-IT"/>
        </a:p>
      </dgm:t>
    </dgm:pt>
    <dgm:pt modelId="{787FC303-FB0F-B247-A40B-B056F9DAEDBF}" type="sibTrans" cxnId="{A0974929-8EE6-F44E-8C4A-D5AD466532BF}">
      <dgm:prSet/>
      <dgm:spPr/>
      <dgm:t>
        <a:bodyPr/>
        <a:lstStyle/>
        <a:p>
          <a:endParaRPr lang="it-IT"/>
        </a:p>
      </dgm:t>
    </dgm:pt>
    <dgm:pt modelId="{E221F7C6-584D-2F4C-9E47-F2DC8D9AD43A}">
      <dgm:prSet phldrT="[Testo]" custT="1"/>
      <dgm:spPr/>
      <dgm:t>
        <a:bodyPr/>
        <a:lstStyle/>
        <a:p>
          <a:r>
            <a:rPr lang="it-IT" sz="2800">
              <a:solidFill>
                <a:srgbClr val="0070C0"/>
              </a:solidFill>
              <a:latin typeface="Avenir Next" panose="020B0503020202020204" pitchFamily="34" charset="0"/>
            </a:rPr>
            <a:t>«miglioramento nel tempo»</a:t>
          </a:r>
        </a:p>
      </dgm:t>
    </dgm:pt>
    <dgm:pt modelId="{DD380E7D-8776-4849-9A18-FAFD1764FA28}" type="parTrans" cxnId="{267E0DDA-2715-174F-BE21-AA22C608C29C}">
      <dgm:prSet/>
      <dgm:spPr/>
      <dgm:t>
        <a:bodyPr/>
        <a:lstStyle/>
        <a:p>
          <a:endParaRPr lang="it-IT"/>
        </a:p>
      </dgm:t>
    </dgm:pt>
    <dgm:pt modelId="{25616C77-B2E1-604F-B1D6-4F8F58EA4333}" type="sibTrans" cxnId="{267E0DDA-2715-174F-BE21-AA22C608C29C}">
      <dgm:prSet/>
      <dgm:spPr/>
      <dgm:t>
        <a:bodyPr/>
        <a:lstStyle/>
        <a:p>
          <a:endParaRPr lang="it-IT"/>
        </a:p>
      </dgm:t>
    </dgm:pt>
    <dgm:pt modelId="{75727127-94DD-2444-AC29-B969640F3209}" type="pres">
      <dgm:prSet presAssocID="{AC231A56-F56F-CE4F-9CA3-6A09A62D485B}" presName="Name0" presStyleCnt="0">
        <dgm:presLayoutVars>
          <dgm:dir/>
          <dgm:animOne val="branch"/>
          <dgm:animLvl val="lvl"/>
        </dgm:presLayoutVars>
      </dgm:prSet>
      <dgm:spPr/>
    </dgm:pt>
    <dgm:pt modelId="{BCA9BF7F-2836-0D48-A3C8-665500E19F28}" type="pres">
      <dgm:prSet presAssocID="{F553FDA4-B5AB-6848-A3F9-353A1250E5B1}" presName="chaos" presStyleCnt="0"/>
      <dgm:spPr/>
    </dgm:pt>
    <dgm:pt modelId="{A524EF79-25D6-BE4C-B391-1030775EF6A7}" type="pres">
      <dgm:prSet presAssocID="{F553FDA4-B5AB-6848-A3F9-353A1250E5B1}" presName="parTx1" presStyleLbl="revTx" presStyleIdx="0" presStyleCnt="3"/>
      <dgm:spPr/>
    </dgm:pt>
    <dgm:pt modelId="{ECC2E741-C6E2-0B4A-8887-0DCF80BE2CB1}" type="pres">
      <dgm:prSet presAssocID="{F553FDA4-B5AB-6848-A3F9-353A1250E5B1}" presName="desTx1" presStyleLbl="revTx" presStyleIdx="1" presStyleCnt="3">
        <dgm:presLayoutVars>
          <dgm:bulletEnabled val="1"/>
        </dgm:presLayoutVars>
      </dgm:prSet>
      <dgm:spPr/>
    </dgm:pt>
    <dgm:pt modelId="{BEFA58F2-6065-0B42-AB0F-565977C31294}" type="pres">
      <dgm:prSet presAssocID="{F553FDA4-B5AB-6848-A3F9-353A1250E5B1}" presName="c1" presStyleLbl="node1" presStyleIdx="0" presStyleCnt="19"/>
      <dgm:spPr/>
    </dgm:pt>
    <dgm:pt modelId="{26DD94F1-DC23-134A-AC84-8CA02B9BBBC0}" type="pres">
      <dgm:prSet presAssocID="{F553FDA4-B5AB-6848-A3F9-353A1250E5B1}" presName="c2" presStyleLbl="node1" presStyleIdx="1" presStyleCnt="19"/>
      <dgm:spPr/>
    </dgm:pt>
    <dgm:pt modelId="{490085CE-A7A0-8448-B87A-8600BD23E924}" type="pres">
      <dgm:prSet presAssocID="{F553FDA4-B5AB-6848-A3F9-353A1250E5B1}" presName="c3" presStyleLbl="node1" presStyleIdx="2" presStyleCnt="19"/>
      <dgm:spPr/>
    </dgm:pt>
    <dgm:pt modelId="{2E52BC13-7E77-7749-A83A-7BFD923B092B}" type="pres">
      <dgm:prSet presAssocID="{F553FDA4-B5AB-6848-A3F9-353A1250E5B1}" presName="c4" presStyleLbl="node1" presStyleIdx="3" presStyleCnt="19"/>
      <dgm:spPr/>
    </dgm:pt>
    <dgm:pt modelId="{C0F95B16-7FCC-7E48-A858-8DFA9FA3DBE9}" type="pres">
      <dgm:prSet presAssocID="{F553FDA4-B5AB-6848-A3F9-353A1250E5B1}" presName="c5" presStyleLbl="node1" presStyleIdx="4" presStyleCnt="19"/>
      <dgm:spPr/>
    </dgm:pt>
    <dgm:pt modelId="{B9E6AFAE-6FA1-A042-9629-68FC741BC3AB}" type="pres">
      <dgm:prSet presAssocID="{F553FDA4-B5AB-6848-A3F9-353A1250E5B1}" presName="c6" presStyleLbl="node1" presStyleIdx="5" presStyleCnt="19"/>
      <dgm:spPr/>
    </dgm:pt>
    <dgm:pt modelId="{933E628A-E3CE-7B42-BDAE-0B70210630AC}" type="pres">
      <dgm:prSet presAssocID="{F553FDA4-B5AB-6848-A3F9-353A1250E5B1}" presName="c7" presStyleLbl="node1" presStyleIdx="6" presStyleCnt="19"/>
      <dgm:spPr/>
    </dgm:pt>
    <dgm:pt modelId="{C70CD56D-8CDE-2245-9539-A3686BEA3C13}" type="pres">
      <dgm:prSet presAssocID="{F553FDA4-B5AB-6848-A3F9-353A1250E5B1}" presName="c8" presStyleLbl="node1" presStyleIdx="7" presStyleCnt="19"/>
      <dgm:spPr/>
    </dgm:pt>
    <dgm:pt modelId="{53256675-2557-944E-AA1E-C81E6E92FCD7}" type="pres">
      <dgm:prSet presAssocID="{F553FDA4-B5AB-6848-A3F9-353A1250E5B1}" presName="c9" presStyleLbl="node1" presStyleIdx="8" presStyleCnt="19"/>
      <dgm:spPr/>
    </dgm:pt>
    <dgm:pt modelId="{6E02B11F-33A1-F247-BD75-45953B758781}" type="pres">
      <dgm:prSet presAssocID="{F553FDA4-B5AB-6848-A3F9-353A1250E5B1}" presName="c10" presStyleLbl="node1" presStyleIdx="9" presStyleCnt="19" custLinFactNeighborY="948"/>
      <dgm:spPr/>
    </dgm:pt>
    <dgm:pt modelId="{09B3090C-1895-394A-A48D-DA43BDF55E71}" type="pres">
      <dgm:prSet presAssocID="{F553FDA4-B5AB-6848-A3F9-353A1250E5B1}" presName="c11" presStyleLbl="node1" presStyleIdx="10" presStyleCnt="19"/>
      <dgm:spPr/>
    </dgm:pt>
    <dgm:pt modelId="{6D0DB411-E1D4-1D4D-94D0-C535FA0D6FD6}" type="pres">
      <dgm:prSet presAssocID="{F553FDA4-B5AB-6848-A3F9-353A1250E5B1}" presName="c12" presStyleLbl="node1" presStyleIdx="11" presStyleCnt="19"/>
      <dgm:spPr/>
    </dgm:pt>
    <dgm:pt modelId="{87F2A360-2690-824A-A5C7-185D7BD4EDF7}" type="pres">
      <dgm:prSet presAssocID="{F553FDA4-B5AB-6848-A3F9-353A1250E5B1}" presName="c13" presStyleLbl="node1" presStyleIdx="12" presStyleCnt="19"/>
      <dgm:spPr/>
    </dgm:pt>
    <dgm:pt modelId="{9E8BC58B-09FC-DB4C-A5E9-155170692C0B}" type="pres">
      <dgm:prSet presAssocID="{F553FDA4-B5AB-6848-A3F9-353A1250E5B1}" presName="c14" presStyleLbl="node1" presStyleIdx="13" presStyleCnt="19"/>
      <dgm:spPr/>
    </dgm:pt>
    <dgm:pt modelId="{3E573D14-D96A-684D-9817-F94CB0428B91}" type="pres">
      <dgm:prSet presAssocID="{F553FDA4-B5AB-6848-A3F9-353A1250E5B1}" presName="c15" presStyleLbl="node1" presStyleIdx="14" presStyleCnt="19"/>
      <dgm:spPr/>
    </dgm:pt>
    <dgm:pt modelId="{581366D9-7235-9B48-8FC0-680DBC786664}" type="pres">
      <dgm:prSet presAssocID="{F553FDA4-B5AB-6848-A3F9-353A1250E5B1}" presName="c16" presStyleLbl="node1" presStyleIdx="15" presStyleCnt="19"/>
      <dgm:spPr/>
    </dgm:pt>
    <dgm:pt modelId="{42F83327-B971-5F40-A90A-C562D1266CA2}" type="pres">
      <dgm:prSet presAssocID="{F553FDA4-B5AB-6848-A3F9-353A1250E5B1}" presName="c17" presStyleLbl="node1" presStyleIdx="16" presStyleCnt="19"/>
      <dgm:spPr/>
    </dgm:pt>
    <dgm:pt modelId="{2FD88EAB-FAFD-0B4F-A1FD-1B21E71A93D0}" type="pres">
      <dgm:prSet presAssocID="{F553FDA4-B5AB-6848-A3F9-353A1250E5B1}" presName="c18" presStyleLbl="node1" presStyleIdx="17" presStyleCnt="19"/>
      <dgm:spPr/>
    </dgm:pt>
    <dgm:pt modelId="{245E6D53-74CC-3A40-863C-8F0F722CC491}" type="pres">
      <dgm:prSet presAssocID="{C263493D-CE73-0C4E-B4C8-E391FCCE720E}" presName="chevronComposite1" presStyleCnt="0"/>
      <dgm:spPr/>
    </dgm:pt>
    <dgm:pt modelId="{3368CBF9-C648-294D-9644-82DEDB741B6C}" type="pres">
      <dgm:prSet presAssocID="{C263493D-CE73-0C4E-B4C8-E391FCCE720E}" presName="chevron1" presStyleLbl="sibTrans2D1" presStyleIdx="0" presStyleCnt="2"/>
      <dgm:spPr/>
    </dgm:pt>
    <dgm:pt modelId="{DA1492EA-5A16-E94C-AE22-52C61EE359F1}" type="pres">
      <dgm:prSet presAssocID="{C263493D-CE73-0C4E-B4C8-E391FCCE720E}" presName="spChevron1" presStyleCnt="0"/>
      <dgm:spPr/>
    </dgm:pt>
    <dgm:pt modelId="{DA2C76E6-EEC4-4E46-8665-A3F5D3DC6448}" type="pres">
      <dgm:prSet presAssocID="{C263493D-CE73-0C4E-B4C8-E391FCCE720E}" presName="overlap" presStyleCnt="0"/>
      <dgm:spPr/>
    </dgm:pt>
    <dgm:pt modelId="{2B2786A1-DA82-5344-A4DB-28EC41F02619}" type="pres">
      <dgm:prSet presAssocID="{C263493D-CE73-0C4E-B4C8-E391FCCE720E}" presName="chevronComposite2" presStyleCnt="0"/>
      <dgm:spPr/>
    </dgm:pt>
    <dgm:pt modelId="{42577A7F-4337-774B-8513-9DA98FA3647E}" type="pres">
      <dgm:prSet presAssocID="{C263493D-CE73-0C4E-B4C8-E391FCCE720E}" presName="chevron2" presStyleLbl="sibTrans2D1" presStyleIdx="1" presStyleCnt="2"/>
      <dgm:spPr/>
    </dgm:pt>
    <dgm:pt modelId="{F25C1199-E077-624E-A7C3-2645F2F42FBC}" type="pres">
      <dgm:prSet presAssocID="{C263493D-CE73-0C4E-B4C8-E391FCCE720E}" presName="spChevron2" presStyleCnt="0"/>
      <dgm:spPr/>
    </dgm:pt>
    <dgm:pt modelId="{30720EC7-2729-A549-8DD3-59F40B8700DE}" type="pres">
      <dgm:prSet presAssocID="{AC148378-280A-7D43-A16D-4883600489BC}" presName="last" presStyleCnt="0"/>
      <dgm:spPr/>
    </dgm:pt>
    <dgm:pt modelId="{29C58593-4F84-2F41-90B0-99CE998DCB07}" type="pres">
      <dgm:prSet presAssocID="{AC148378-280A-7D43-A16D-4883600489BC}" presName="circleTx" presStyleLbl="node1" presStyleIdx="18" presStyleCnt="19" custScaleX="118178" custLinFactNeighborX="5683" custLinFactNeighborY="-1899"/>
      <dgm:spPr/>
    </dgm:pt>
    <dgm:pt modelId="{A4A3A7DD-CD59-684F-B9BC-A493AC246284}" type="pres">
      <dgm:prSet presAssocID="{AC148378-280A-7D43-A16D-4883600489BC}" presName="desTxN" presStyleLbl="revTx" presStyleIdx="2" presStyleCnt="3">
        <dgm:presLayoutVars>
          <dgm:bulletEnabled val="1"/>
        </dgm:presLayoutVars>
      </dgm:prSet>
      <dgm:spPr/>
    </dgm:pt>
    <dgm:pt modelId="{7236DC3C-5B8A-BD49-92CA-E33C5B264A36}" type="pres">
      <dgm:prSet presAssocID="{AC148378-280A-7D43-A16D-4883600489BC}" presName="spN" presStyleCnt="0"/>
      <dgm:spPr/>
    </dgm:pt>
  </dgm:ptLst>
  <dgm:cxnLst>
    <dgm:cxn modelId="{A0974929-8EE6-F44E-8C4A-D5AD466532BF}" srcId="{AC231A56-F56F-CE4F-9CA3-6A09A62D485B}" destId="{AC148378-280A-7D43-A16D-4883600489BC}" srcOrd="1" destOrd="0" parTransId="{D0A08903-D2F5-6341-BA48-9AFDAFDDE2FD}" sibTransId="{787FC303-FB0F-B247-A40B-B056F9DAEDBF}"/>
    <dgm:cxn modelId="{7B7A2540-1B5C-A14B-9A56-5A55A079B064}" srcId="{AC231A56-F56F-CE4F-9CA3-6A09A62D485B}" destId="{F553FDA4-B5AB-6848-A3F9-353A1250E5B1}" srcOrd="0" destOrd="0" parTransId="{6BBB7EA2-EA6C-AD46-8851-FCEA54E517A4}" sibTransId="{C263493D-CE73-0C4E-B4C8-E391FCCE720E}"/>
    <dgm:cxn modelId="{B8BADD76-BE35-BB4B-AF0A-6F50B8C78009}" type="presOf" srcId="{AC231A56-F56F-CE4F-9CA3-6A09A62D485B}" destId="{75727127-94DD-2444-AC29-B969640F3209}" srcOrd="0" destOrd="0" presId="urn:microsoft.com/office/officeart/2009/3/layout/RandomtoResultProcess"/>
    <dgm:cxn modelId="{E980A4A0-7ECC-984E-8F26-A8F3B435E15E}" type="presOf" srcId="{E221F7C6-584D-2F4C-9E47-F2DC8D9AD43A}" destId="{A4A3A7DD-CD59-684F-B9BC-A493AC246284}" srcOrd="0" destOrd="0" presId="urn:microsoft.com/office/officeart/2009/3/layout/RandomtoResultProcess"/>
    <dgm:cxn modelId="{964F55B5-AAA3-3F4A-8FD3-BBBC24C40171}" type="presOf" srcId="{AC148378-280A-7D43-A16D-4883600489BC}" destId="{29C58593-4F84-2F41-90B0-99CE998DCB07}" srcOrd="0" destOrd="0" presId="urn:microsoft.com/office/officeart/2009/3/layout/RandomtoResultProcess"/>
    <dgm:cxn modelId="{9485BBD3-95B7-4247-BF47-0A4433D1B183}" srcId="{F553FDA4-B5AB-6848-A3F9-353A1250E5B1}" destId="{5C3F1EE7-ABA5-194C-9972-FBAE9A06CE71}" srcOrd="0" destOrd="0" parTransId="{74AA797A-27B4-C345-8D51-10D0944CA9A1}" sibTransId="{1ECA5BFF-10EB-1C47-B830-2C9C63DEDE8B}"/>
    <dgm:cxn modelId="{267E0DDA-2715-174F-BE21-AA22C608C29C}" srcId="{AC148378-280A-7D43-A16D-4883600489BC}" destId="{E221F7C6-584D-2F4C-9E47-F2DC8D9AD43A}" srcOrd="0" destOrd="0" parTransId="{DD380E7D-8776-4849-9A18-FAFD1764FA28}" sibTransId="{25616C77-B2E1-604F-B1D6-4F8F58EA4333}"/>
    <dgm:cxn modelId="{DD9054F0-8524-3D45-A36D-D7D30FF6C415}" type="presOf" srcId="{F553FDA4-B5AB-6848-A3F9-353A1250E5B1}" destId="{A524EF79-25D6-BE4C-B391-1030775EF6A7}" srcOrd="0" destOrd="0" presId="urn:microsoft.com/office/officeart/2009/3/layout/RandomtoResultProcess"/>
    <dgm:cxn modelId="{DE7EC5F9-CD13-374E-8CA9-1B4C4ADA36CE}" type="presOf" srcId="{5C3F1EE7-ABA5-194C-9972-FBAE9A06CE71}" destId="{ECC2E741-C6E2-0B4A-8887-0DCF80BE2CB1}" srcOrd="0" destOrd="0" presId="urn:microsoft.com/office/officeart/2009/3/layout/RandomtoResultProcess"/>
    <dgm:cxn modelId="{B74B44A2-2932-9C40-AE63-9A124F1C6950}" type="presParOf" srcId="{75727127-94DD-2444-AC29-B969640F3209}" destId="{BCA9BF7F-2836-0D48-A3C8-665500E19F28}" srcOrd="0" destOrd="0" presId="urn:microsoft.com/office/officeart/2009/3/layout/RandomtoResultProcess"/>
    <dgm:cxn modelId="{9ADF4AB3-0C0D-4A4B-85B2-5F4E509615B8}" type="presParOf" srcId="{BCA9BF7F-2836-0D48-A3C8-665500E19F28}" destId="{A524EF79-25D6-BE4C-B391-1030775EF6A7}" srcOrd="0" destOrd="0" presId="urn:microsoft.com/office/officeart/2009/3/layout/RandomtoResultProcess"/>
    <dgm:cxn modelId="{688D9043-1FC0-EB44-89DD-6E9A6AFB016B}" type="presParOf" srcId="{BCA9BF7F-2836-0D48-A3C8-665500E19F28}" destId="{ECC2E741-C6E2-0B4A-8887-0DCF80BE2CB1}" srcOrd="1" destOrd="0" presId="urn:microsoft.com/office/officeart/2009/3/layout/RandomtoResultProcess"/>
    <dgm:cxn modelId="{77F3AA75-37E3-C542-9595-94FD2A113FC1}" type="presParOf" srcId="{BCA9BF7F-2836-0D48-A3C8-665500E19F28}" destId="{BEFA58F2-6065-0B42-AB0F-565977C31294}" srcOrd="2" destOrd="0" presId="urn:microsoft.com/office/officeart/2009/3/layout/RandomtoResultProcess"/>
    <dgm:cxn modelId="{C6F950AD-6672-DC4A-821A-10C8F38597D4}" type="presParOf" srcId="{BCA9BF7F-2836-0D48-A3C8-665500E19F28}" destId="{26DD94F1-DC23-134A-AC84-8CA02B9BBBC0}" srcOrd="3" destOrd="0" presId="urn:microsoft.com/office/officeart/2009/3/layout/RandomtoResultProcess"/>
    <dgm:cxn modelId="{A74996CB-20ED-4747-A3FB-D394CC531AEC}" type="presParOf" srcId="{BCA9BF7F-2836-0D48-A3C8-665500E19F28}" destId="{490085CE-A7A0-8448-B87A-8600BD23E924}" srcOrd="4" destOrd="0" presId="urn:microsoft.com/office/officeart/2009/3/layout/RandomtoResultProcess"/>
    <dgm:cxn modelId="{55DF8375-B237-874C-9C52-13E0CE7175A3}" type="presParOf" srcId="{BCA9BF7F-2836-0D48-A3C8-665500E19F28}" destId="{2E52BC13-7E77-7749-A83A-7BFD923B092B}" srcOrd="5" destOrd="0" presId="urn:microsoft.com/office/officeart/2009/3/layout/RandomtoResultProcess"/>
    <dgm:cxn modelId="{A398CC84-05DF-6840-AED3-723C573CD066}" type="presParOf" srcId="{BCA9BF7F-2836-0D48-A3C8-665500E19F28}" destId="{C0F95B16-7FCC-7E48-A858-8DFA9FA3DBE9}" srcOrd="6" destOrd="0" presId="urn:microsoft.com/office/officeart/2009/3/layout/RandomtoResultProcess"/>
    <dgm:cxn modelId="{344E3AE6-1C19-8C41-8C69-AB016F704784}" type="presParOf" srcId="{BCA9BF7F-2836-0D48-A3C8-665500E19F28}" destId="{B9E6AFAE-6FA1-A042-9629-68FC741BC3AB}" srcOrd="7" destOrd="0" presId="urn:microsoft.com/office/officeart/2009/3/layout/RandomtoResultProcess"/>
    <dgm:cxn modelId="{7E707A73-83FB-BB4B-AEBA-9CB9A2242393}" type="presParOf" srcId="{BCA9BF7F-2836-0D48-A3C8-665500E19F28}" destId="{933E628A-E3CE-7B42-BDAE-0B70210630AC}" srcOrd="8" destOrd="0" presId="urn:microsoft.com/office/officeart/2009/3/layout/RandomtoResultProcess"/>
    <dgm:cxn modelId="{533A6B11-31A6-7B42-AF4A-AF5B2D4F6836}" type="presParOf" srcId="{BCA9BF7F-2836-0D48-A3C8-665500E19F28}" destId="{C70CD56D-8CDE-2245-9539-A3686BEA3C13}" srcOrd="9" destOrd="0" presId="urn:microsoft.com/office/officeart/2009/3/layout/RandomtoResultProcess"/>
    <dgm:cxn modelId="{D69EFD67-243E-2C4E-9C24-D0D5CC942155}" type="presParOf" srcId="{BCA9BF7F-2836-0D48-A3C8-665500E19F28}" destId="{53256675-2557-944E-AA1E-C81E6E92FCD7}" srcOrd="10" destOrd="0" presId="urn:microsoft.com/office/officeart/2009/3/layout/RandomtoResultProcess"/>
    <dgm:cxn modelId="{F6EDF014-A2B7-F54A-BECC-804D13FD7082}" type="presParOf" srcId="{BCA9BF7F-2836-0D48-A3C8-665500E19F28}" destId="{6E02B11F-33A1-F247-BD75-45953B758781}" srcOrd="11" destOrd="0" presId="urn:microsoft.com/office/officeart/2009/3/layout/RandomtoResultProcess"/>
    <dgm:cxn modelId="{FC94CBCE-3824-1645-BCE5-E13773A74726}" type="presParOf" srcId="{BCA9BF7F-2836-0D48-A3C8-665500E19F28}" destId="{09B3090C-1895-394A-A48D-DA43BDF55E71}" srcOrd="12" destOrd="0" presId="urn:microsoft.com/office/officeart/2009/3/layout/RandomtoResultProcess"/>
    <dgm:cxn modelId="{46FB6FA2-89CF-E348-BA44-31E2C8BC61E3}" type="presParOf" srcId="{BCA9BF7F-2836-0D48-A3C8-665500E19F28}" destId="{6D0DB411-E1D4-1D4D-94D0-C535FA0D6FD6}" srcOrd="13" destOrd="0" presId="urn:microsoft.com/office/officeart/2009/3/layout/RandomtoResultProcess"/>
    <dgm:cxn modelId="{88031BE7-4E72-0848-989D-1E0E3D84E7E4}" type="presParOf" srcId="{BCA9BF7F-2836-0D48-A3C8-665500E19F28}" destId="{87F2A360-2690-824A-A5C7-185D7BD4EDF7}" srcOrd="14" destOrd="0" presId="urn:microsoft.com/office/officeart/2009/3/layout/RandomtoResultProcess"/>
    <dgm:cxn modelId="{C78E8B4B-DF1F-764E-90FF-4495A954A2C8}" type="presParOf" srcId="{BCA9BF7F-2836-0D48-A3C8-665500E19F28}" destId="{9E8BC58B-09FC-DB4C-A5E9-155170692C0B}" srcOrd="15" destOrd="0" presId="urn:microsoft.com/office/officeart/2009/3/layout/RandomtoResultProcess"/>
    <dgm:cxn modelId="{C15148A1-8381-0547-A551-CED62752760C}" type="presParOf" srcId="{BCA9BF7F-2836-0D48-A3C8-665500E19F28}" destId="{3E573D14-D96A-684D-9817-F94CB0428B91}" srcOrd="16" destOrd="0" presId="urn:microsoft.com/office/officeart/2009/3/layout/RandomtoResultProcess"/>
    <dgm:cxn modelId="{A9BC0633-D31F-3843-AF5C-925E88E84404}" type="presParOf" srcId="{BCA9BF7F-2836-0D48-A3C8-665500E19F28}" destId="{581366D9-7235-9B48-8FC0-680DBC786664}" srcOrd="17" destOrd="0" presId="urn:microsoft.com/office/officeart/2009/3/layout/RandomtoResultProcess"/>
    <dgm:cxn modelId="{68658FB6-EC7D-6642-A242-F0D048A14F02}" type="presParOf" srcId="{BCA9BF7F-2836-0D48-A3C8-665500E19F28}" destId="{42F83327-B971-5F40-A90A-C562D1266CA2}" srcOrd="18" destOrd="0" presId="urn:microsoft.com/office/officeart/2009/3/layout/RandomtoResultProcess"/>
    <dgm:cxn modelId="{E9006EA9-A1A3-A143-BD58-052384376CB4}" type="presParOf" srcId="{BCA9BF7F-2836-0D48-A3C8-665500E19F28}" destId="{2FD88EAB-FAFD-0B4F-A1FD-1B21E71A93D0}" srcOrd="19" destOrd="0" presId="urn:microsoft.com/office/officeart/2009/3/layout/RandomtoResultProcess"/>
    <dgm:cxn modelId="{CFCC05C6-3C19-724E-9E0A-E0669BE81DB6}" type="presParOf" srcId="{75727127-94DD-2444-AC29-B969640F3209}" destId="{245E6D53-74CC-3A40-863C-8F0F722CC491}" srcOrd="1" destOrd="0" presId="urn:microsoft.com/office/officeart/2009/3/layout/RandomtoResultProcess"/>
    <dgm:cxn modelId="{1D7EB204-2006-D749-B3C6-12DEE96A6DD6}" type="presParOf" srcId="{245E6D53-74CC-3A40-863C-8F0F722CC491}" destId="{3368CBF9-C648-294D-9644-82DEDB741B6C}" srcOrd="0" destOrd="0" presId="urn:microsoft.com/office/officeart/2009/3/layout/RandomtoResultProcess"/>
    <dgm:cxn modelId="{242C038E-C4DD-CF4E-A6EC-EA5ECF3BE85D}" type="presParOf" srcId="{245E6D53-74CC-3A40-863C-8F0F722CC491}" destId="{DA1492EA-5A16-E94C-AE22-52C61EE359F1}" srcOrd="1" destOrd="0" presId="urn:microsoft.com/office/officeart/2009/3/layout/RandomtoResultProcess"/>
    <dgm:cxn modelId="{9F1CBDCA-8604-C845-983D-227C42252824}" type="presParOf" srcId="{75727127-94DD-2444-AC29-B969640F3209}" destId="{DA2C76E6-EEC4-4E46-8665-A3F5D3DC6448}" srcOrd="2" destOrd="0" presId="urn:microsoft.com/office/officeart/2009/3/layout/RandomtoResultProcess"/>
    <dgm:cxn modelId="{F6843561-8A42-8E41-832F-3F4EB3509E00}" type="presParOf" srcId="{75727127-94DD-2444-AC29-B969640F3209}" destId="{2B2786A1-DA82-5344-A4DB-28EC41F02619}" srcOrd="3" destOrd="0" presId="urn:microsoft.com/office/officeart/2009/3/layout/RandomtoResultProcess"/>
    <dgm:cxn modelId="{1C997BDE-E329-304E-B59D-F4483856807A}" type="presParOf" srcId="{2B2786A1-DA82-5344-A4DB-28EC41F02619}" destId="{42577A7F-4337-774B-8513-9DA98FA3647E}" srcOrd="0" destOrd="0" presId="urn:microsoft.com/office/officeart/2009/3/layout/RandomtoResultProcess"/>
    <dgm:cxn modelId="{792CA2BD-1785-064F-934A-F3B8DD7D78C6}" type="presParOf" srcId="{2B2786A1-DA82-5344-A4DB-28EC41F02619}" destId="{F25C1199-E077-624E-A7C3-2645F2F42FBC}" srcOrd="1" destOrd="0" presId="urn:microsoft.com/office/officeart/2009/3/layout/RandomtoResultProcess"/>
    <dgm:cxn modelId="{5E8D04CD-E460-A249-B299-BAF8EE6FF116}" type="presParOf" srcId="{75727127-94DD-2444-AC29-B969640F3209}" destId="{30720EC7-2729-A549-8DD3-59F40B8700DE}" srcOrd="4" destOrd="0" presId="urn:microsoft.com/office/officeart/2009/3/layout/RandomtoResultProcess"/>
    <dgm:cxn modelId="{7D7A3930-476B-444C-AE6F-DEA20A12CE8A}" type="presParOf" srcId="{30720EC7-2729-A549-8DD3-59F40B8700DE}" destId="{29C58593-4F84-2F41-90B0-99CE998DCB07}" srcOrd="0" destOrd="0" presId="urn:microsoft.com/office/officeart/2009/3/layout/RandomtoResultProcess"/>
    <dgm:cxn modelId="{FA384990-BC35-354F-B795-1551B4A7D7FB}" type="presParOf" srcId="{30720EC7-2729-A549-8DD3-59F40B8700DE}" destId="{A4A3A7DD-CD59-684F-B9BC-A493AC246284}" srcOrd="1" destOrd="0" presId="urn:microsoft.com/office/officeart/2009/3/layout/RandomtoResultProcess"/>
    <dgm:cxn modelId="{89116752-A7E9-5041-8848-0855BC7488DB}" type="presParOf" srcId="{30720EC7-2729-A549-8DD3-59F40B8700DE}" destId="{7236DC3C-5B8A-BD49-92CA-E33C5B264A36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65FB54E-E33A-0E47-ACB8-125B46479BC9}" type="doc">
      <dgm:prSet loTypeId="urn:microsoft.com/office/officeart/2005/8/layout/cycle3" loCatId="" qsTypeId="urn:microsoft.com/office/officeart/2005/8/quickstyle/simple1" qsCatId="simple" csTypeId="urn:microsoft.com/office/officeart/2005/8/colors/colorful5" csCatId="colorful" phldr="1"/>
      <dgm:spPr/>
    </dgm:pt>
    <dgm:pt modelId="{AF072701-708F-3646-A1CC-8C6E1987EFC2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analisi / classificazione</a:t>
          </a:r>
        </a:p>
      </dgm:t>
    </dgm:pt>
    <dgm:pt modelId="{9FC80226-632F-A941-B683-0FF201E70EB0}" type="parTrans" cxnId="{FF16A2FF-7C77-164E-9EB8-FF0F7D3D98E7}">
      <dgm:prSet/>
      <dgm:spPr/>
      <dgm:t>
        <a:bodyPr/>
        <a:lstStyle/>
        <a:p>
          <a:endParaRPr lang="it-IT"/>
        </a:p>
      </dgm:t>
    </dgm:pt>
    <dgm:pt modelId="{2A4B73DB-93F2-504C-84C9-E3D7C477C39B}" type="sibTrans" cxnId="{FF16A2FF-7C77-164E-9EB8-FF0F7D3D98E7}">
      <dgm:prSet/>
      <dgm:spPr/>
      <dgm:t>
        <a:bodyPr/>
        <a:lstStyle/>
        <a:p>
          <a:endParaRPr lang="it-IT"/>
        </a:p>
      </dgm:t>
    </dgm:pt>
    <dgm:pt modelId="{B89094AF-91F4-CF4D-9646-E747AEDC4F8D}">
      <dgm:prSet phldrT="[Testo]"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2000" b="0" i="0" u="none" strike="noStrike" kern="1200">
              <a:effectLst/>
              <a:latin typeface="Avenir Next" panose="020B0503020202020204" pitchFamily="34" charset="0"/>
            </a:rPr>
            <a:t>emersione segnali deboli</a:t>
          </a:r>
          <a:endParaRPr lang="it-IT" sz="2000" b="0" i="0" u="none" strike="noStrike" kern="1200">
            <a:effectLst/>
            <a:latin typeface="Avenir Next" panose="020B0503020202020204" pitchFamily="34" charset="0"/>
            <a:ea typeface="+mn-ea"/>
            <a:cs typeface="+mn-cs"/>
          </a:endParaRPr>
        </a:p>
      </dgm:t>
    </dgm:pt>
    <dgm:pt modelId="{08F0D0BA-104E-AA4D-A711-42157C5798E2}" type="parTrans" cxnId="{6CCA1C4F-EAF4-1541-9C17-3E671711C51F}">
      <dgm:prSet/>
      <dgm:spPr/>
      <dgm:t>
        <a:bodyPr/>
        <a:lstStyle/>
        <a:p>
          <a:endParaRPr lang="it-IT"/>
        </a:p>
      </dgm:t>
    </dgm:pt>
    <dgm:pt modelId="{DB270C9D-A8A0-2F46-9EC9-2CFD0FE564A2}" type="sibTrans" cxnId="{6CCA1C4F-EAF4-1541-9C17-3E671711C51F}">
      <dgm:prSet/>
      <dgm:spPr/>
      <dgm:t>
        <a:bodyPr/>
        <a:lstStyle/>
        <a:p>
          <a:endParaRPr lang="it-IT"/>
        </a:p>
      </dgm:t>
    </dgm:pt>
    <dgm:pt modelId="{F6FE67CA-4C43-3543-80E7-FF1DFD99CD16}">
      <dgm:prSet phldrT="[Testo]" custT="1"/>
      <dgm:spPr/>
      <dgm:t>
        <a:bodyPr/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gestione</a:t>
          </a:r>
        </a:p>
      </dgm:t>
    </dgm:pt>
    <dgm:pt modelId="{FB7E94BC-D5AD-1E48-A7C6-7DFABD0FA6F0}" type="parTrans" cxnId="{5D68BBE0-96BE-064B-BEB5-DBE05EFD10AB}">
      <dgm:prSet/>
      <dgm:spPr/>
      <dgm:t>
        <a:bodyPr/>
        <a:lstStyle/>
        <a:p>
          <a:endParaRPr lang="it-IT"/>
        </a:p>
      </dgm:t>
    </dgm:pt>
    <dgm:pt modelId="{59D1BE67-A75B-BD43-A115-88EEFB1E7C31}" type="sibTrans" cxnId="{5D68BBE0-96BE-064B-BEB5-DBE05EFD10AB}">
      <dgm:prSet/>
      <dgm:spPr/>
      <dgm:t>
        <a:bodyPr/>
        <a:lstStyle/>
        <a:p>
          <a:endParaRPr lang="it-IT"/>
        </a:p>
      </dgm:t>
    </dgm:pt>
    <dgm:pt modelId="{16F00877-12AD-4B49-8F67-A21D0C17931B}">
      <dgm:prSet phldrT="[Testo]" custT="1"/>
      <dgm:spPr/>
      <dgm:t>
        <a:bodyPr/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aggiornamento DVR</a:t>
          </a:r>
        </a:p>
      </dgm:t>
    </dgm:pt>
    <dgm:pt modelId="{5F6EB573-0CDD-C840-A9FB-44634EA4FFEF}" type="parTrans" cxnId="{FFAF8D20-D955-FD42-BF86-2F6BDFE109A6}">
      <dgm:prSet/>
      <dgm:spPr/>
      <dgm:t>
        <a:bodyPr/>
        <a:lstStyle/>
        <a:p>
          <a:endParaRPr lang="it-IT"/>
        </a:p>
      </dgm:t>
    </dgm:pt>
    <dgm:pt modelId="{E2906AC4-2023-124F-8FFC-CF433DEE9B5C}" type="sibTrans" cxnId="{FFAF8D20-D955-FD42-BF86-2F6BDFE109A6}">
      <dgm:prSet/>
      <dgm:spPr/>
      <dgm:t>
        <a:bodyPr/>
        <a:lstStyle/>
        <a:p>
          <a:endParaRPr lang="it-IT"/>
        </a:p>
      </dgm:t>
    </dgm:pt>
    <dgm:pt modelId="{E3D05AF3-A700-EC44-85E8-DC5D679CC6A0}">
      <dgm:prSet phldrT="[Testo]" custT="1"/>
      <dgm:spPr/>
      <dgm:t>
        <a:bodyPr/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programmazione misure per il miglioramento nel tempo </a:t>
          </a:r>
        </a:p>
      </dgm:t>
    </dgm:pt>
    <dgm:pt modelId="{051C7711-9FD9-C749-B7C4-14111A93A24F}" type="parTrans" cxnId="{19B1146A-7CC6-AE44-99FE-9ACED995A1C8}">
      <dgm:prSet/>
      <dgm:spPr/>
      <dgm:t>
        <a:bodyPr/>
        <a:lstStyle/>
        <a:p>
          <a:endParaRPr lang="it-IT"/>
        </a:p>
      </dgm:t>
    </dgm:pt>
    <dgm:pt modelId="{10EDA66D-33C6-3E4C-8DC5-30497D89DCAE}" type="sibTrans" cxnId="{19B1146A-7CC6-AE44-99FE-9ACED995A1C8}">
      <dgm:prSet/>
      <dgm:spPr/>
      <dgm:t>
        <a:bodyPr/>
        <a:lstStyle/>
        <a:p>
          <a:endParaRPr lang="it-IT"/>
        </a:p>
      </dgm:t>
    </dgm:pt>
    <dgm:pt modelId="{2D292170-F612-7446-8437-5073287CFA7F}" type="pres">
      <dgm:prSet presAssocID="{A65FB54E-E33A-0E47-ACB8-125B46479BC9}" presName="Name0" presStyleCnt="0">
        <dgm:presLayoutVars>
          <dgm:dir/>
          <dgm:resizeHandles val="exact"/>
        </dgm:presLayoutVars>
      </dgm:prSet>
      <dgm:spPr/>
    </dgm:pt>
    <dgm:pt modelId="{D3CBA883-5772-7C48-B3B8-5FBF475BD46D}" type="pres">
      <dgm:prSet presAssocID="{A65FB54E-E33A-0E47-ACB8-125B46479BC9}" presName="cycle" presStyleCnt="0"/>
      <dgm:spPr/>
    </dgm:pt>
    <dgm:pt modelId="{8C760262-178E-744F-9C53-E0673DAD78F8}" type="pres">
      <dgm:prSet presAssocID="{B89094AF-91F4-CF4D-9646-E747AEDC4F8D}" presName="nodeFirstNode" presStyleLbl="node1" presStyleIdx="0" presStyleCnt="5">
        <dgm:presLayoutVars>
          <dgm:bulletEnabled val="1"/>
        </dgm:presLayoutVars>
      </dgm:prSet>
      <dgm:spPr/>
    </dgm:pt>
    <dgm:pt modelId="{C4B93A3B-0448-2349-B315-4E5512FB369A}" type="pres">
      <dgm:prSet presAssocID="{DB270C9D-A8A0-2F46-9EC9-2CFD0FE564A2}" presName="sibTransFirstNode" presStyleLbl="bgShp" presStyleIdx="0" presStyleCnt="1"/>
      <dgm:spPr/>
    </dgm:pt>
    <dgm:pt modelId="{F2E6A748-A5C8-864A-80C7-2401C0FFF89E}" type="pres">
      <dgm:prSet presAssocID="{AF072701-708F-3646-A1CC-8C6E1987EFC2}" presName="nodeFollowingNodes" presStyleLbl="node1" presStyleIdx="1" presStyleCnt="5">
        <dgm:presLayoutVars>
          <dgm:bulletEnabled val="1"/>
        </dgm:presLayoutVars>
      </dgm:prSet>
      <dgm:spPr/>
    </dgm:pt>
    <dgm:pt modelId="{FA18D382-9C1F-7346-844E-9F0F9984D99A}" type="pres">
      <dgm:prSet presAssocID="{F6FE67CA-4C43-3543-80E7-FF1DFD99CD16}" presName="nodeFollowingNodes" presStyleLbl="node1" presStyleIdx="2" presStyleCnt="5">
        <dgm:presLayoutVars>
          <dgm:bulletEnabled val="1"/>
        </dgm:presLayoutVars>
      </dgm:prSet>
      <dgm:spPr/>
    </dgm:pt>
    <dgm:pt modelId="{911544B3-901E-6149-B119-7C6C967FC344}" type="pres">
      <dgm:prSet presAssocID="{16F00877-12AD-4B49-8F67-A21D0C17931B}" presName="nodeFollowingNodes" presStyleLbl="node1" presStyleIdx="3" presStyleCnt="5">
        <dgm:presLayoutVars>
          <dgm:bulletEnabled val="1"/>
        </dgm:presLayoutVars>
      </dgm:prSet>
      <dgm:spPr/>
    </dgm:pt>
    <dgm:pt modelId="{239F3A02-98B3-A54F-9AA1-B414A9D64105}" type="pres">
      <dgm:prSet presAssocID="{E3D05AF3-A700-EC44-85E8-DC5D679CC6A0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FFAF8D20-D955-FD42-BF86-2F6BDFE109A6}" srcId="{A65FB54E-E33A-0E47-ACB8-125B46479BC9}" destId="{16F00877-12AD-4B49-8F67-A21D0C17931B}" srcOrd="3" destOrd="0" parTransId="{5F6EB573-0CDD-C840-A9FB-44634EA4FFEF}" sibTransId="{E2906AC4-2023-124F-8FFC-CF433DEE9B5C}"/>
    <dgm:cxn modelId="{2C40DD2A-C3B1-174F-A04B-6AA3F17AB7C1}" type="presOf" srcId="{F6FE67CA-4C43-3543-80E7-FF1DFD99CD16}" destId="{FA18D382-9C1F-7346-844E-9F0F9984D99A}" srcOrd="0" destOrd="0" presId="urn:microsoft.com/office/officeart/2005/8/layout/cycle3"/>
    <dgm:cxn modelId="{FAC7F04C-5D01-804E-85CB-6375DA3281AD}" type="presOf" srcId="{AF072701-708F-3646-A1CC-8C6E1987EFC2}" destId="{F2E6A748-A5C8-864A-80C7-2401C0FFF89E}" srcOrd="0" destOrd="0" presId="urn:microsoft.com/office/officeart/2005/8/layout/cycle3"/>
    <dgm:cxn modelId="{6CCA1C4F-EAF4-1541-9C17-3E671711C51F}" srcId="{A65FB54E-E33A-0E47-ACB8-125B46479BC9}" destId="{B89094AF-91F4-CF4D-9646-E747AEDC4F8D}" srcOrd="0" destOrd="0" parTransId="{08F0D0BA-104E-AA4D-A711-42157C5798E2}" sibTransId="{DB270C9D-A8A0-2F46-9EC9-2CFD0FE564A2}"/>
    <dgm:cxn modelId="{19B1146A-7CC6-AE44-99FE-9ACED995A1C8}" srcId="{A65FB54E-E33A-0E47-ACB8-125B46479BC9}" destId="{E3D05AF3-A700-EC44-85E8-DC5D679CC6A0}" srcOrd="4" destOrd="0" parTransId="{051C7711-9FD9-C749-B7C4-14111A93A24F}" sibTransId="{10EDA66D-33C6-3E4C-8DC5-30497D89DCAE}"/>
    <dgm:cxn modelId="{D2A2A06A-FF78-0D40-9D29-DE51AC36DC54}" type="presOf" srcId="{B89094AF-91F4-CF4D-9646-E747AEDC4F8D}" destId="{8C760262-178E-744F-9C53-E0673DAD78F8}" srcOrd="0" destOrd="0" presId="urn:microsoft.com/office/officeart/2005/8/layout/cycle3"/>
    <dgm:cxn modelId="{10CD9871-C508-CA44-8E5F-180A5A9DE769}" type="presOf" srcId="{A65FB54E-E33A-0E47-ACB8-125B46479BC9}" destId="{2D292170-F612-7446-8437-5073287CFA7F}" srcOrd="0" destOrd="0" presId="urn:microsoft.com/office/officeart/2005/8/layout/cycle3"/>
    <dgm:cxn modelId="{6A934F9C-0D91-B546-B3E7-72EA154AED8C}" type="presOf" srcId="{16F00877-12AD-4B49-8F67-A21D0C17931B}" destId="{911544B3-901E-6149-B119-7C6C967FC344}" srcOrd="0" destOrd="0" presId="urn:microsoft.com/office/officeart/2005/8/layout/cycle3"/>
    <dgm:cxn modelId="{371E8DB4-1C72-A24B-BE22-BA01E478C951}" type="presOf" srcId="{DB270C9D-A8A0-2F46-9EC9-2CFD0FE564A2}" destId="{C4B93A3B-0448-2349-B315-4E5512FB369A}" srcOrd="0" destOrd="0" presId="urn:microsoft.com/office/officeart/2005/8/layout/cycle3"/>
    <dgm:cxn modelId="{BD007ACE-3B7A-6447-9C85-BB753DD96D95}" type="presOf" srcId="{E3D05AF3-A700-EC44-85E8-DC5D679CC6A0}" destId="{239F3A02-98B3-A54F-9AA1-B414A9D64105}" srcOrd="0" destOrd="0" presId="urn:microsoft.com/office/officeart/2005/8/layout/cycle3"/>
    <dgm:cxn modelId="{5D68BBE0-96BE-064B-BEB5-DBE05EFD10AB}" srcId="{A65FB54E-E33A-0E47-ACB8-125B46479BC9}" destId="{F6FE67CA-4C43-3543-80E7-FF1DFD99CD16}" srcOrd="2" destOrd="0" parTransId="{FB7E94BC-D5AD-1E48-A7C6-7DFABD0FA6F0}" sibTransId="{59D1BE67-A75B-BD43-A115-88EEFB1E7C31}"/>
    <dgm:cxn modelId="{FF16A2FF-7C77-164E-9EB8-FF0F7D3D98E7}" srcId="{A65FB54E-E33A-0E47-ACB8-125B46479BC9}" destId="{AF072701-708F-3646-A1CC-8C6E1987EFC2}" srcOrd="1" destOrd="0" parTransId="{9FC80226-632F-A941-B683-0FF201E70EB0}" sibTransId="{2A4B73DB-93F2-504C-84C9-E3D7C477C39B}"/>
    <dgm:cxn modelId="{E6159E1B-D06A-0E47-852E-6247CE1DF5F4}" type="presParOf" srcId="{2D292170-F612-7446-8437-5073287CFA7F}" destId="{D3CBA883-5772-7C48-B3B8-5FBF475BD46D}" srcOrd="0" destOrd="0" presId="urn:microsoft.com/office/officeart/2005/8/layout/cycle3"/>
    <dgm:cxn modelId="{CF6116A2-0943-0E46-9575-02126C52B356}" type="presParOf" srcId="{D3CBA883-5772-7C48-B3B8-5FBF475BD46D}" destId="{8C760262-178E-744F-9C53-E0673DAD78F8}" srcOrd="0" destOrd="0" presId="urn:microsoft.com/office/officeart/2005/8/layout/cycle3"/>
    <dgm:cxn modelId="{F5FD38D7-4F37-5A4B-8465-EB2B849F854D}" type="presParOf" srcId="{D3CBA883-5772-7C48-B3B8-5FBF475BD46D}" destId="{C4B93A3B-0448-2349-B315-4E5512FB369A}" srcOrd="1" destOrd="0" presId="urn:microsoft.com/office/officeart/2005/8/layout/cycle3"/>
    <dgm:cxn modelId="{8E471164-855B-7D43-AFB3-51C1994BEF74}" type="presParOf" srcId="{D3CBA883-5772-7C48-B3B8-5FBF475BD46D}" destId="{F2E6A748-A5C8-864A-80C7-2401C0FFF89E}" srcOrd="2" destOrd="0" presId="urn:microsoft.com/office/officeart/2005/8/layout/cycle3"/>
    <dgm:cxn modelId="{7813E928-4CF9-DE42-90AE-E226B876CF5C}" type="presParOf" srcId="{D3CBA883-5772-7C48-B3B8-5FBF475BD46D}" destId="{FA18D382-9C1F-7346-844E-9F0F9984D99A}" srcOrd="3" destOrd="0" presId="urn:microsoft.com/office/officeart/2005/8/layout/cycle3"/>
    <dgm:cxn modelId="{5357AEF1-CB18-7948-AF63-0D621287AD0D}" type="presParOf" srcId="{D3CBA883-5772-7C48-B3B8-5FBF475BD46D}" destId="{911544B3-901E-6149-B119-7C6C967FC344}" srcOrd="4" destOrd="0" presId="urn:microsoft.com/office/officeart/2005/8/layout/cycle3"/>
    <dgm:cxn modelId="{AF3626F1-0057-BD49-B9A1-05B4810DE11C}" type="presParOf" srcId="{D3CBA883-5772-7C48-B3B8-5FBF475BD46D}" destId="{239F3A02-98B3-A54F-9AA1-B414A9D64105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65FB54E-E33A-0E47-ACB8-125B46479BC9}" type="doc">
      <dgm:prSet loTypeId="urn:microsoft.com/office/officeart/2005/8/layout/balance1" loCatId="" qsTypeId="urn:microsoft.com/office/officeart/2005/8/quickstyle/simple1" qsCatId="simple" csTypeId="urn:microsoft.com/office/officeart/2005/8/colors/colorful5" csCatId="colorful" phldr="1"/>
      <dgm:spPr/>
    </dgm:pt>
    <dgm:pt modelId="{AF072701-708F-3646-A1CC-8C6E1987EFC2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2800" b="1" i="0" u="none" strike="noStrike" kern="1200">
              <a:solidFill>
                <a:srgbClr val="C00000"/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OMBRE</a:t>
          </a:r>
        </a:p>
      </dgm:t>
    </dgm:pt>
    <dgm:pt modelId="{9FC80226-632F-A941-B683-0FF201E70EB0}" type="parTrans" cxnId="{FF16A2FF-7C77-164E-9EB8-FF0F7D3D98E7}">
      <dgm:prSet/>
      <dgm:spPr/>
      <dgm:t>
        <a:bodyPr/>
        <a:lstStyle/>
        <a:p>
          <a:endParaRPr lang="it-IT"/>
        </a:p>
      </dgm:t>
    </dgm:pt>
    <dgm:pt modelId="{2A4B73DB-93F2-504C-84C9-E3D7C477C39B}" type="sibTrans" cxnId="{FF16A2FF-7C77-164E-9EB8-FF0F7D3D98E7}">
      <dgm:prSet/>
      <dgm:spPr/>
      <dgm:t>
        <a:bodyPr/>
        <a:lstStyle/>
        <a:p>
          <a:endParaRPr lang="it-IT"/>
        </a:p>
      </dgm:t>
    </dgm:pt>
    <dgm:pt modelId="{B89094AF-91F4-CF4D-9646-E747AEDC4F8D}">
      <dgm:prSet phldrT="[Testo]"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2800" b="1" i="0" u="none" strike="noStrike" kern="1200">
              <a:solidFill>
                <a:schemeClr val="accent6">
                  <a:lumMod val="75000"/>
                </a:schemeClr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LUCI</a:t>
          </a:r>
        </a:p>
      </dgm:t>
    </dgm:pt>
    <dgm:pt modelId="{08F0D0BA-104E-AA4D-A711-42157C5798E2}" type="parTrans" cxnId="{6CCA1C4F-EAF4-1541-9C17-3E671711C51F}">
      <dgm:prSet/>
      <dgm:spPr/>
      <dgm:t>
        <a:bodyPr/>
        <a:lstStyle/>
        <a:p>
          <a:endParaRPr lang="it-IT"/>
        </a:p>
      </dgm:t>
    </dgm:pt>
    <dgm:pt modelId="{DB270C9D-A8A0-2F46-9EC9-2CFD0FE564A2}" type="sibTrans" cxnId="{6CCA1C4F-EAF4-1541-9C17-3E671711C51F}">
      <dgm:prSet/>
      <dgm:spPr/>
      <dgm:t>
        <a:bodyPr/>
        <a:lstStyle/>
        <a:p>
          <a:endParaRPr lang="it-IT"/>
        </a:p>
      </dgm:t>
    </dgm:pt>
    <dgm:pt modelId="{6D25CE8D-6C44-CA45-99B6-74F3FC31FDB2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modello di valutazione pro-attiva e sistemica</a:t>
          </a:r>
        </a:p>
      </dgm:t>
    </dgm:pt>
    <dgm:pt modelId="{EB19FD3F-D6DC-FE4A-B551-118686E86F08}" type="parTrans" cxnId="{9844CEE5-A687-834A-9D84-531D54B4A944}">
      <dgm:prSet/>
      <dgm:spPr/>
      <dgm:t>
        <a:bodyPr/>
        <a:lstStyle/>
        <a:p>
          <a:endParaRPr lang="it-IT"/>
        </a:p>
      </dgm:t>
    </dgm:pt>
    <dgm:pt modelId="{E17EC1CC-EB7D-3B43-A9BE-6BAAD277F1E6}" type="sibTrans" cxnId="{9844CEE5-A687-834A-9D84-531D54B4A944}">
      <dgm:prSet/>
      <dgm:spPr/>
      <dgm:t>
        <a:bodyPr/>
        <a:lstStyle/>
        <a:p>
          <a:endParaRPr lang="it-IT"/>
        </a:p>
      </dgm:t>
    </dgm:pt>
    <dgm:pt modelId="{FD8A8E2E-609F-6144-AAEA-72FFE68333AA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 dirty="0">
              <a:effectLst/>
              <a:latin typeface="Avenir Next" panose="020B0503020202020204" pitchFamily="34" charset="0"/>
              <a:ea typeface="+mn-ea"/>
              <a:cs typeface="+mn-cs"/>
            </a:rPr>
            <a:t>consapevolezza / tolleranza della condizione di pericolo</a:t>
          </a:r>
        </a:p>
      </dgm:t>
    </dgm:pt>
    <dgm:pt modelId="{0FC81337-884D-924D-A85E-E6AEDEE114AB}" type="parTrans" cxnId="{E27FBD1D-E019-7540-84FF-23E68EC860F5}">
      <dgm:prSet/>
      <dgm:spPr/>
      <dgm:t>
        <a:bodyPr/>
        <a:lstStyle/>
        <a:p>
          <a:endParaRPr lang="it-IT"/>
        </a:p>
      </dgm:t>
    </dgm:pt>
    <dgm:pt modelId="{7F666A88-566F-B640-816D-AD6A27B9CE24}" type="sibTrans" cxnId="{E27FBD1D-E019-7540-84FF-23E68EC860F5}">
      <dgm:prSet/>
      <dgm:spPr/>
      <dgm:t>
        <a:bodyPr/>
        <a:lstStyle/>
        <a:p>
          <a:endParaRPr lang="it-IT"/>
        </a:p>
      </dgm:t>
    </dgm:pt>
    <dgm:pt modelId="{2315FA40-1631-134F-834A-1B7974E7B8A2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analisi insufficiente</a:t>
          </a:r>
        </a:p>
      </dgm:t>
    </dgm:pt>
    <dgm:pt modelId="{7AE0A745-FA5F-DE47-8745-783087B92254}" type="parTrans" cxnId="{0C81CE38-922E-EE44-AE23-DF83A4C30644}">
      <dgm:prSet/>
      <dgm:spPr/>
      <dgm:t>
        <a:bodyPr/>
        <a:lstStyle/>
        <a:p>
          <a:endParaRPr lang="it-IT"/>
        </a:p>
      </dgm:t>
    </dgm:pt>
    <dgm:pt modelId="{D33668F9-4B48-B145-AE79-3AD49D43B961}" type="sibTrans" cxnId="{0C81CE38-922E-EE44-AE23-DF83A4C30644}">
      <dgm:prSet/>
      <dgm:spPr/>
      <dgm:t>
        <a:bodyPr/>
        <a:lstStyle/>
        <a:p>
          <a:endParaRPr lang="it-IT"/>
        </a:p>
      </dgm:t>
    </dgm:pt>
    <dgm:pt modelId="{244F0D2B-5E17-2C43-A350-107EC0C3715A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 dirty="0">
              <a:effectLst/>
              <a:latin typeface="Avenir Next" panose="020B0503020202020204" pitchFamily="34" charset="0"/>
              <a:ea typeface="+mn-ea"/>
              <a:cs typeface="+mn-cs"/>
            </a:rPr>
            <a:t>prevenzione efficace</a:t>
          </a:r>
        </a:p>
      </dgm:t>
    </dgm:pt>
    <dgm:pt modelId="{EE0047C3-3FEF-DC45-8287-424BCAE60C21}" type="parTrans" cxnId="{7E37F05D-C8F7-7049-9334-34AC49F37A65}">
      <dgm:prSet/>
      <dgm:spPr/>
      <dgm:t>
        <a:bodyPr/>
        <a:lstStyle/>
        <a:p>
          <a:endParaRPr lang="it-IT"/>
        </a:p>
      </dgm:t>
    </dgm:pt>
    <dgm:pt modelId="{2DA42644-6F31-5B4C-B8A4-E657CE9DD988}" type="sibTrans" cxnId="{7E37F05D-C8F7-7049-9334-34AC49F37A65}">
      <dgm:prSet/>
      <dgm:spPr/>
      <dgm:t>
        <a:bodyPr/>
        <a:lstStyle/>
        <a:p>
          <a:endParaRPr lang="it-IT"/>
        </a:p>
      </dgm:t>
    </dgm:pt>
    <dgm:pt modelId="{94817723-B67A-0243-A8AA-F209B57DD774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coinvolgimento popolazione lavorativa</a:t>
          </a:r>
        </a:p>
      </dgm:t>
    </dgm:pt>
    <dgm:pt modelId="{3F0FA44A-8434-184E-BC41-8E560F0EF038}" type="parTrans" cxnId="{74C0AFB1-73AF-B74E-AD66-02AE46597578}">
      <dgm:prSet/>
      <dgm:spPr/>
      <dgm:t>
        <a:bodyPr/>
        <a:lstStyle/>
        <a:p>
          <a:endParaRPr lang="it-IT"/>
        </a:p>
      </dgm:t>
    </dgm:pt>
    <dgm:pt modelId="{06EA231C-869D-7E4E-96A1-2E1479A47E99}" type="sibTrans" cxnId="{74C0AFB1-73AF-B74E-AD66-02AE46597578}">
      <dgm:prSet/>
      <dgm:spPr/>
      <dgm:t>
        <a:bodyPr/>
        <a:lstStyle/>
        <a:p>
          <a:endParaRPr lang="it-IT"/>
        </a:p>
      </dgm:t>
    </dgm:pt>
    <dgm:pt modelId="{FB4DA4FF-8107-9A43-96FC-4DF5BDC498C0}">
      <dgm:prSet phldrT="[Testo]"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efficacia processuale (se ben gestito)</a:t>
          </a:r>
        </a:p>
      </dgm:t>
    </dgm:pt>
    <dgm:pt modelId="{C4956328-FD1F-7C46-B78D-34EC7217A4F2}" type="parTrans" cxnId="{590D677E-C583-3F46-ACD7-365250CB2BD7}">
      <dgm:prSet/>
      <dgm:spPr/>
      <dgm:t>
        <a:bodyPr/>
        <a:lstStyle/>
        <a:p>
          <a:endParaRPr lang="it-IT"/>
        </a:p>
      </dgm:t>
    </dgm:pt>
    <dgm:pt modelId="{7C52A5F8-2FDE-C74D-BA07-5915FF648C67}" type="sibTrans" cxnId="{590D677E-C583-3F46-ACD7-365250CB2BD7}">
      <dgm:prSet/>
      <dgm:spPr/>
      <dgm:t>
        <a:bodyPr/>
        <a:lstStyle/>
        <a:p>
          <a:endParaRPr lang="it-IT"/>
        </a:p>
      </dgm:t>
    </dgm:pt>
    <dgm:pt modelId="{13933E33-988D-D448-8174-034FBA3E69EA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intervento non tempestivo / non efficace</a:t>
          </a:r>
        </a:p>
      </dgm:t>
    </dgm:pt>
    <dgm:pt modelId="{B535F756-18C4-0544-BFC3-DC3B56E1EC6B}" type="parTrans" cxnId="{842BC3F2-2B91-A343-8CD8-B5D442CBD391}">
      <dgm:prSet/>
      <dgm:spPr/>
      <dgm:t>
        <a:bodyPr/>
        <a:lstStyle/>
        <a:p>
          <a:endParaRPr lang="it-IT"/>
        </a:p>
      </dgm:t>
    </dgm:pt>
    <dgm:pt modelId="{02AA5D3B-8429-E849-A942-D801B387F1BC}" type="sibTrans" cxnId="{842BC3F2-2B91-A343-8CD8-B5D442CBD391}">
      <dgm:prSet/>
      <dgm:spPr/>
      <dgm:t>
        <a:bodyPr/>
        <a:lstStyle/>
        <a:p>
          <a:endParaRPr lang="it-IT"/>
        </a:p>
      </dgm:t>
    </dgm:pt>
    <dgm:pt modelId="{75882AB3-C36B-504D-9652-D224CFFA219C}" type="pres">
      <dgm:prSet presAssocID="{A65FB54E-E33A-0E47-ACB8-125B46479BC9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08A9D400-DC90-F847-B770-CCF6267B0E9E}" type="pres">
      <dgm:prSet presAssocID="{A65FB54E-E33A-0E47-ACB8-125B46479BC9}" presName="dummyMaxCanvas" presStyleCnt="0"/>
      <dgm:spPr/>
    </dgm:pt>
    <dgm:pt modelId="{DC7C2C77-5EF8-7A4B-A2D5-C314287C3999}" type="pres">
      <dgm:prSet presAssocID="{A65FB54E-E33A-0E47-ACB8-125B46479BC9}" presName="parentComposite" presStyleCnt="0"/>
      <dgm:spPr/>
    </dgm:pt>
    <dgm:pt modelId="{A7BA7724-712D-9A4F-982C-21D73720AEFA}" type="pres">
      <dgm:prSet presAssocID="{A65FB54E-E33A-0E47-ACB8-125B46479BC9}" presName="parent1" presStyleLbl="alignAccFollowNode1" presStyleIdx="0" presStyleCnt="4" custLinFactNeighborX="7055" custLinFactNeighborY="0">
        <dgm:presLayoutVars>
          <dgm:chMax val="4"/>
        </dgm:presLayoutVars>
      </dgm:prSet>
      <dgm:spPr/>
    </dgm:pt>
    <dgm:pt modelId="{12205A32-ADC6-7B4D-ABE5-FB7E1A0DAB65}" type="pres">
      <dgm:prSet presAssocID="{A65FB54E-E33A-0E47-ACB8-125B46479BC9}" presName="parent2" presStyleLbl="alignAccFollowNode1" presStyleIdx="1" presStyleCnt="4">
        <dgm:presLayoutVars>
          <dgm:chMax val="4"/>
        </dgm:presLayoutVars>
      </dgm:prSet>
      <dgm:spPr/>
    </dgm:pt>
    <dgm:pt modelId="{5C193BCF-7915-5040-901F-DF0ADD5AC23D}" type="pres">
      <dgm:prSet presAssocID="{A65FB54E-E33A-0E47-ACB8-125B46479BC9}" presName="childrenComposite" presStyleCnt="0"/>
      <dgm:spPr/>
    </dgm:pt>
    <dgm:pt modelId="{7762FBDD-FCE2-B645-ABCA-4DB3EE04B4ED}" type="pres">
      <dgm:prSet presAssocID="{A65FB54E-E33A-0E47-ACB8-125B46479BC9}" presName="dummyMaxCanvas_ChildArea" presStyleCnt="0"/>
      <dgm:spPr/>
    </dgm:pt>
    <dgm:pt modelId="{E3523B0B-CD8D-5B46-A5DB-29FDC247CC33}" type="pres">
      <dgm:prSet presAssocID="{A65FB54E-E33A-0E47-ACB8-125B46479BC9}" presName="fulcrum" presStyleLbl="alignAccFollowNode1" presStyleIdx="2" presStyleCnt="4"/>
      <dgm:spPr/>
    </dgm:pt>
    <dgm:pt modelId="{BA563AF7-8C9D-B14F-9491-9C421FF1F881}" type="pres">
      <dgm:prSet presAssocID="{A65FB54E-E33A-0E47-ACB8-125B46479BC9}" presName="balance_43" presStyleLbl="alignAccFollowNode1" presStyleIdx="3" presStyleCnt="4">
        <dgm:presLayoutVars>
          <dgm:bulletEnabled val="1"/>
        </dgm:presLayoutVars>
      </dgm:prSet>
      <dgm:spPr/>
    </dgm:pt>
    <dgm:pt modelId="{2F8CD19C-7334-7449-957A-B3DE0326E400}" type="pres">
      <dgm:prSet presAssocID="{A65FB54E-E33A-0E47-ACB8-125B46479BC9}" presName="left_43_1" presStyleLbl="node1" presStyleIdx="0" presStyleCnt="7">
        <dgm:presLayoutVars>
          <dgm:bulletEnabled val="1"/>
        </dgm:presLayoutVars>
      </dgm:prSet>
      <dgm:spPr/>
    </dgm:pt>
    <dgm:pt modelId="{272A73D3-F8F0-874E-8AEC-0436CDEA3A3E}" type="pres">
      <dgm:prSet presAssocID="{A65FB54E-E33A-0E47-ACB8-125B46479BC9}" presName="left_43_2" presStyleLbl="node1" presStyleIdx="1" presStyleCnt="7">
        <dgm:presLayoutVars>
          <dgm:bulletEnabled val="1"/>
        </dgm:presLayoutVars>
      </dgm:prSet>
      <dgm:spPr/>
    </dgm:pt>
    <dgm:pt modelId="{6508AC29-6BF5-CA40-A2C9-A6555BE5E5FC}" type="pres">
      <dgm:prSet presAssocID="{A65FB54E-E33A-0E47-ACB8-125B46479BC9}" presName="left_43_3" presStyleLbl="node1" presStyleIdx="2" presStyleCnt="7">
        <dgm:presLayoutVars>
          <dgm:bulletEnabled val="1"/>
        </dgm:presLayoutVars>
      </dgm:prSet>
      <dgm:spPr/>
    </dgm:pt>
    <dgm:pt modelId="{B708D4D8-5F1F-6B46-A46C-9EF194FB29D1}" type="pres">
      <dgm:prSet presAssocID="{A65FB54E-E33A-0E47-ACB8-125B46479BC9}" presName="left_43_4" presStyleLbl="node1" presStyleIdx="3" presStyleCnt="7">
        <dgm:presLayoutVars>
          <dgm:bulletEnabled val="1"/>
        </dgm:presLayoutVars>
      </dgm:prSet>
      <dgm:spPr/>
    </dgm:pt>
    <dgm:pt modelId="{DE21ECCE-89D8-814C-B36B-B1732BE864FC}" type="pres">
      <dgm:prSet presAssocID="{A65FB54E-E33A-0E47-ACB8-125B46479BC9}" presName="right_43_1" presStyleLbl="node1" presStyleIdx="4" presStyleCnt="7">
        <dgm:presLayoutVars>
          <dgm:bulletEnabled val="1"/>
        </dgm:presLayoutVars>
      </dgm:prSet>
      <dgm:spPr/>
    </dgm:pt>
    <dgm:pt modelId="{B843A503-2AAC-0E4A-9A07-5A8DB64F1477}" type="pres">
      <dgm:prSet presAssocID="{A65FB54E-E33A-0E47-ACB8-125B46479BC9}" presName="right_43_2" presStyleLbl="node1" presStyleIdx="5" presStyleCnt="7">
        <dgm:presLayoutVars>
          <dgm:bulletEnabled val="1"/>
        </dgm:presLayoutVars>
      </dgm:prSet>
      <dgm:spPr/>
    </dgm:pt>
    <dgm:pt modelId="{92CA8B76-2701-034C-BFFF-E28E813C8F02}" type="pres">
      <dgm:prSet presAssocID="{A65FB54E-E33A-0E47-ACB8-125B46479BC9}" presName="right_43_3" presStyleLbl="node1" presStyleIdx="6" presStyleCnt="7">
        <dgm:presLayoutVars>
          <dgm:bulletEnabled val="1"/>
        </dgm:presLayoutVars>
      </dgm:prSet>
      <dgm:spPr/>
    </dgm:pt>
  </dgm:ptLst>
  <dgm:cxnLst>
    <dgm:cxn modelId="{E27FBD1D-E019-7540-84FF-23E68EC860F5}" srcId="{AF072701-708F-3646-A1CC-8C6E1987EFC2}" destId="{FD8A8E2E-609F-6144-AAEA-72FFE68333AA}" srcOrd="0" destOrd="0" parTransId="{0FC81337-884D-924D-A85E-E6AEDEE114AB}" sibTransId="{7F666A88-566F-B640-816D-AD6A27B9CE24}"/>
    <dgm:cxn modelId="{7C4BF022-8B92-5640-960F-22AE6149C141}" type="presOf" srcId="{2315FA40-1631-134F-834A-1B7974E7B8A2}" destId="{B843A503-2AAC-0E4A-9A07-5A8DB64F1477}" srcOrd="0" destOrd="0" presId="urn:microsoft.com/office/officeart/2005/8/layout/balance1"/>
    <dgm:cxn modelId="{2B33C426-E183-C84C-8374-7447A48DCAFE}" type="presOf" srcId="{6D25CE8D-6C44-CA45-99B6-74F3FC31FDB2}" destId="{2F8CD19C-7334-7449-957A-B3DE0326E400}" srcOrd="0" destOrd="0" presId="urn:microsoft.com/office/officeart/2005/8/layout/balance1"/>
    <dgm:cxn modelId="{0C81CE38-922E-EE44-AE23-DF83A4C30644}" srcId="{AF072701-708F-3646-A1CC-8C6E1987EFC2}" destId="{2315FA40-1631-134F-834A-1B7974E7B8A2}" srcOrd="1" destOrd="0" parTransId="{7AE0A745-FA5F-DE47-8745-783087B92254}" sibTransId="{D33668F9-4B48-B145-AE79-3AD49D43B961}"/>
    <dgm:cxn modelId="{6CCA1C4F-EAF4-1541-9C17-3E671711C51F}" srcId="{A65FB54E-E33A-0E47-ACB8-125B46479BC9}" destId="{B89094AF-91F4-CF4D-9646-E747AEDC4F8D}" srcOrd="0" destOrd="0" parTransId="{08F0D0BA-104E-AA4D-A711-42157C5798E2}" sibTransId="{DB270C9D-A8A0-2F46-9EC9-2CFD0FE564A2}"/>
    <dgm:cxn modelId="{7E37F05D-C8F7-7049-9334-34AC49F37A65}" srcId="{B89094AF-91F4-CF4D-9646-E747AEDC4F8D}" destId="{244F0D2B-5E17-2C43-A350-107EC0C3715A}" srcOrd="1" destOrd="0" parTransId="{EE0047C3-3FEF-DC45-8287-424BCAE60C21}" sibTransId="{2DA42644-6F31-5B4C-B8A4-E657CE9DD988}"/>
    <dgm:cxn modelId="{E74B6D6F-CE8B-7E45-B239-DB339784536C}" type="presOf" srcId="{244F0D2B-5E17-2C43-A350-107EC0C3715A}" destId="{272A73D3-F8F0-874E-8AEC-0436CDEA3A3E}" srcOrd="0" destOrd="0" presId="urn:microsoft.com/office/officeart/2005/8/layout/balance1"/>
    <dgm:cxn modelId="{590D677E-C583-3F46-ACD7-365250CB2BD7}" srcId="{B89094AF-91F4-CF4D-9646-E747AEDC4F8D}" destId="{FB4DA4FF-8107-9A43-96FC-4DF5BDC498C0}" srcOrd="3" destOrd="0" parTransId="{C4956328-FD1F-7C46-B78D-34EC7217A4F2}" sibTransId="{7C52A5F8-2FDE-C74D-BA07-5915FF648C67}"/>
    <dgm:cxn modelId="{EC3E3E9B-4591-424C-A395-8296580095D4}" type="presOf" srcId="{B89094AF-91F4-CF4D-9646-E747AEDC4F8D}" destId="{A7BA7724-712D-9A4F-982C-21D73720AEFA}" srcOrd="0" destOrd="0" presId="urn:microsoft.com/office/officeart/2005/8/layout/balance1"/>
    <dgm:cxn modelId="{A1DE5CA5-2D7C-F742-ADD9-A363307FD103}" type="presOf" srcId="{94817723-B67A-0243-A8AA-F209B57DD774}" destId="{6508AC29-6BF5-CA40-A2C9-A6555BE5E5FC}" srcOrd="0" destOrd="0" presId="urn:microsoft.com/office/officeart/2005/8/layout/balance1"/>
    <dgm:cxn modelId="{74C0AFB1-73AF-B74E-AD66-02AE46597578}" srcId="{B89094AF-91F4-CF4D-9646-E747AEDC4F8D}" destId="{94817723-B67A-0243-A8AA-F209B57DD774}" srcOrd="2" destOrd="0" parTransId="{3F0FA44A-8434-184E-BC41-8E560F0EF038}" sibTransId="{06EA231C-869D-7E4E-96A1-2E1479A47E99}"/>
    <dgm:cxn modelId="{95D5A0C8-0153-7A46-AB7C-21B26DA136EE}" type="presOf" srcId="{13933E33-988D-D448-8174-034FBA3E69EA}" destId="{92CA8B76-2701-034C-BFFF-E28E813C8F02}" srcOrd="0" destOrd="0" presId="urn:microsoft.com/office/officeart/2005/8/layout/balance1"/>
    <dgm:cxn modelId="{FFB06BCA-B4C6-8449-878C-76D719488E38}" type="presOf" srcId="{FB4DA4FF-8107-9A43-96FC-4DF5BDC498C0}" destId="{B708D4D8-5F1F-6B46-A46C-9EF194FB29D1}" srcOrd="0" destOrd="0" presId="urn:microsoft.com/office/officeart/2005/8/layout/balance1"/>
    <dgm:cxn modelId="{8D4230E3-0AD4-9544-8E77-EF03338C9831}" type="presOf" srcId="{AF072701-708F-3646-A1CC-8C6E1987EFC2}" destId="{12205A32-ADC6-7B4D-ABE5-FB7E1A0DAB65}" srcOrd="0" destOrd="0" presId="urn:microsoft.com/office/officeart/2005/8/layout/balance1"/>
    <dgm:cxn modelId="{9844CEE5-A687-834A-9D84-531D54B4A944}" srcId="{B89094AF-91F4-CF4D-9646-E747AEDC4F8D}" destId="{6D25CE8D-6C44-CA45-99B6-74F3FC31FDB2}" srcOrd="0" destOrd="0" parTransId="{EB19FD3F-D6DC-FE4A-B551-118686E86F08}" sibTransId="{E17EC1CC-EB7D-3B43-A9BE-6BAAD277F1E6}"/>
    <dgm:cxn modelId="{E6468CE8-EDF0-0A43-91A9-EA4FCA88EFA0}" type="presOf" srcId="{FD8A8E2E-609F-6144-AAEA-72FFE68333AA}" destId="{DE21ECCE-89D8-814C-B36B-B1732BE864FC}" srcOrd="0" destOrd="0" presId="urn:microsoft.com/office/officeart/2005/8/layout/balance1"/>
    <dgm:cxn modelId="{8A6529EA-14F9-114A-A781-CEAA263F80C8}" type="presOf" srcId="{A65FB54E-E33A-0E47-ACB8-125B46479BC9}" destId="{75882AB3-C36B-504D-9652-D224CFFA219C}" srcOrd="0" destOrd="0" presId="urn:microsoft.com/office/officeart/2005/8/layout/balance1"/>
    <dgm:cxn modelId="{842BC3F2-2B91-A343-8CD8-B5D442CBD391}" srcId="{AF072701-708F-3646-A1CC-8C6E1987EFC2}" destId="{13933E33-988D-D448-8174-034FBA3E69EA}" srcOrd="2" destOrd="0" parTransId="{B535F756-18C4-0544-BFC3-DC3B56E1EC6B}" sibTransId="{02AA5D3B-8429-E849-A942-D801B387F1BC}"/>
    <dgm:cxn modelId="{FF16A2FF-7C77-164E-9EB8-FF0F7D3D98E7}" srcId="{A65FB54E-E33A-0E47-ACB8-125B46479BC9}" destId="{AF072701-708F-3646-A1CC-8C6E1987EFC2}" srcOrd="1" destOrd="0" parTransId="{9FC80226-632F-A941-B683-0FF201E70EB0}" sibTransId="{2A4B73DB-93F2-504C-84C9-E3D7C477C39B}"/>
    <dgm:cxn modelId="{FA95A5A7-EC9B-ED41-900E-99616D65742D}" type="presParOf" srcId="{75882AB3-C36B-504D-9652-D224CFFA219C}" destId="{08A9D400-DC90-F847-B770-CCF6267B0E9E}" srcOrd="0" destOrd="0" presId="urn:microsoft.com/office/officeart/2005/8/layout/balance1"/>
    <dgm:cxn modelId="{BFE6B03B-AE56-854B-BA96-E00582039C24}" type="presParOf" srcId="{75882AB3-C36B-504D-9652-D224CFFA219C}" destId="{DC7C2C77-5EF8-7A4B-A2D5-C314287C3999}" srcOrd="1" destOrd="0" presId="urn:microsoft.com/office/officeart/2005/8/layout/balance1"/>
    <dgm:cxn modelId="{4304226C-07DB-D845-A45C-D966B79A629E}" type="presParOf" srcId="{DC7C2C77-5EF8-7A4B-A2D5-C314287C3999}" destId="{A7BA7724-712D-9A4F-982C-21D73720AEFA}" srcOrd="0" destOrd="0" presId="urn:microsoft.com/office/officeart/2005/8/layout/balance1"/>
    <dgm:cxn modelId="{DA6057A5-7D20-FE4F-A427-7911064E6EE7}" type="presParOf" srcId="{DC7C2C77-5EF8-7A4B-A2D5-C314287C3999}" destId="{12205A32-ADC6-7B4D-ABE5-FB7E1A0DAB65}" srcOrd="1" destOrd="0" presId="urn:microsoft.com/office/officeart/2005/8/layout/balance1"/>
    <dgm:cxn modelId="{8E229C9B-615A-B345-912D-9C1612E3EFB1}" type="presParOf" srcId="{75882AB3-C36B-504D-9652-D224CFFA219C}" destId="{5C193BCF-7915-5040-901F-DF0ADD5AC23D}" srcOrd="2" destOrd="0" presId="urn:microsoft.com/office/officeart/2005/8/layout/balance1"/>
    <dgm:cxn modelId="{AE1F3A00-BA69-8845-95AB-B002A338AB5C}" type="presParOf" srcId="{5C193BCF-7915-5040-901F-DF0ADD5AC23D}" destId="{7762FBDD-FCE2-B645-ABCA-4DB3EE04B4ED}" srcOrd="0" destOrd="0" presId="urn:microsoft.com/office/officeart/2005/8/layout/balance1"/>
    <dgm:cxn modelId="{FF56B7FD-9D2A-C546-8FC9-9BE3DEB38BE8}" type="presParOf" srcId="{5C193BCF-7915-5040-901F-DF0ADD5AC23D}" destId="{E3523B0B-CD8D-5B46-A5DB-29FDC247CC33}" srcOrd="1" destOrd="0" presId="urn:microsoft.com/office/officeart/2005/8/layout/balance1"/>
    <dgm:cxn modelId="{9028AA2C-4149-544E-9A8D-6A73CC7C89E6}" type="presParOf" srcId="{5C193BCF-7915-5040-901F-DF0ADD5AC23D}" destId="{BA563AF7-8C9D-B14F-9491-9C421FF1F881}" srcOrd="2" destOrd="0" presId="urn:microsoft.com/office/officeart/2005/8/layout/balance1"/>
    <dgm:cxn modelId="{EF8F304E-E66F-714C-8770-E74896B09F07}" type="presParOf" srcId="{5C193BCF-7915-5040-901F-DF0ADD5AC23D}" destId="{2F8CD19C-7334-7449-957A-B3DE0326E400}" srcOrd="3" destOrd="0" presId="urn:microsoft.com/office/officeart/2005/8/layout/balance1"/>
    <dgm:cxn modelId="{61ECFA8F-4DBD-6442-93EA-54B843F4C1D1}" type="presParOf" srcId="{5C193BCF-7915-5040-901F-DF0ADD5AC23D}" destId="{272A73D3-F8F0-874E-8AEC-0436CDEA3A3E}" srcOrd="4" destOrd="0" presId="urn:microsoft.com/office/officeart/2005/8/layout/balance1"/>
    <dgm:cxn modelId="{F5C560F8-5167-0245-A4A8-878E8D4DAF8E}" type="presParOf" srcId="{5C193BCF-7915-5040-901F-DF0ADD5AC23D}" destId="{6508AC29-6BF5-CA40-A2C9-A6555BE5E5FC}" srcOrd="5" destOrd="0" presId="urn:microsoft.com/office/officeart/2005/8/layout/balance1"/>
    <dgm:cxn modelId="{96DF5E72-4D85-0746-A8D1-D74EB861477F}" type="presParOf" srcId="{5C193BCF-7915-5040-901F-DF0ADD5AC23D}" destId="{B708D4D8-5F1F-6B46-A46C-9EF194FB29D1}" srcOrd="6" destOrd="0" presId="urn:microsoft.com/office/officeart/2005/8/layout/balance1"/>
    <dgm:cxn modelId="{851F9D51-DB04-CB4F-A95D-AC4E68FD9E05}" type="presParOf" srcId="{5C193BCF-7915-5040-901F-DF0ADD5AC23D}" destId="{DE21ECCE-89D8-814C-B36B-B1732BE864FC}" srcOrd="7" destOrd="0" presId="urn:microsoft.com/office/officeart/2005/8/layout/balance1"/>
    <dgm:cxn modelId="{6B6BD4BA-2D69-CA4B-A77E-658AFDF55FBA}" type="presParOf" srcId="{5C193BCF-7915-5040-901F-DF0ADD5AC23D}" destId="{B843A503-2AAC-0E4A-9A07-5A8DB64F1477}" srcOrd="8" destOrd="0" presId="urn:microsoft.com/office/officeart/2005/8/layout/balance1"/>
    <dgm:cxn modelId="{1BCCDD7E-CEB4-E049-BD29-E00D2CB237DA}" type="presParOf" srcId="{5C193BCF-7915-5040-901F-DF0ADD5AC23D}" destId="{92CA8B76-2701-034C-BFFF-E28E813C8F02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89BB1A-7A1D-3342-8679-A6852BF10FDD}" type="doc">
      <dgm:prSet loTypeId="urn:microsoft.com/office/officeart/2005/8/layout/hProcess4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08DF2688-0B05-8D45-9712-D9EE1A26ADA2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segnalare</a:t>
          </a:r>
        </a:p>
      </dgm:t>
    </dgm:pt>
    <dgm:pt modelId="{7C968249-2402-5D45-ADAB-148035274E24}" type="parTrans" cxnId="{BD5F695D-5763-8341-8687-3CB9421BCDC6}">
      <dgm:prSet/>
      <dgm:spPr/>
      <dgm:t>
        <a:bodyPr/>
        <a:lstStyle/>
        <a:p>
          <a:endParaRPr lang="it-IT"/>
        </a:p>
      </dgm:t>
    </dgm:pt>
    <dgm:pt modelId="{9D51B333-03A5-CF45-91B6-34E5504BFC65}" type="sibTrans" cxnId="{BD5F695D-5763-8341-8687-3CB9421BCDC6}">
      <dgm:prSet/>
      <dgm:spPr/>
      <dgm:t>
        <a:bodyPr/>
        <a:lstStyle/>
        <a:p>
          <a:endParaRPr lang="it-IT"/>
        </a:p>
      </dgm:t>
    </dgm:pt>
    <dgm:pt modelId="{5328D30F-DDF7-0545-B738-F94C9926C2D4}">
      <dgm:prSet phldrT="[Testo]" custT="1"/>
      <dgm:spPr/>
      <dgm:t>
        <a:bodyPr/>
        <a:lstStyle/>
        <a:p>
          <a:r>
            <a:rPr lang="it-IT" sz="2400">
              <a:solidFill>
                <a:schemeClr val="accent1"/>
              </a:solidFill>
              <a:latin typeface="Avenir Next" panose="020B0503020202020204" pitchFamily="34" charset="0"/>
            </a:rPr>
            <a:t>Lavoratore</a:t>
          </a:r>
        </a:p>
      </dgm:t>
    </dgm:pt>
    <dgm:pt modelId="{766DF427-1217-5449-9023-AC32F8505FEC}" type="parTrans" cxnId="{37964CCA-4B4B-4245-BE40-39CAC3B75FEB}">
      <dgm:prSet/>
      <dgm:spPr/>
      <dgm:t>
        <a:bodyPr/>
        <a:lstStyle/>
        <a:p>
          <a:endParaRPr lang="it-IT"/>
        </a:p>
      </dgm:t>
    </dgm:pt>
    <dgm:pt modelId="{9FF453EC-A0D5-9E44-938D-49678735427A}" type="sibTrans" cxnId="{37964CCA-4B4B-4245-BE40-39CAC3B75FEB}">
      <dgm:prSet/>
      <dgm:spPr/>
      <dgm:t>
        <a:bodyPr/>
        <a:lstStyle/>
        <a:p>
          <a:endParaRPr lang="it-IT"/>
        </a:p>
      </dgm:t>
    </dgm:pt>
    <dgm:pt modelId="{5A057B15-84E6-BA4B-847F-62B7F67AD216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segnalare </a:t>
          </a:r>
        </a:p>
      </dgm:t>
    </dgm:pt>
    <dgm:pt modelId="{BA8B5D65-8F72-7245-A218-8D5868D9D4D5}" type="parTrans" cxnId="{C2486627-1EB2-624F-ADB0-0A357544CC61}">
      <dgm:prSet/>
      <dgm:spPr/>
      <dgm:t>
        <a:bodyPr/>
        <a:lstStyle/>
        <a:p>
          <a:endParaRPr lang="it-IT"/>
        </a:p>
      </dgm:t>
    </dgm:pt>
    <dgm:pt modelId="{2FBD9329-AF90-0C49-98DE-A7C1483825C8}" type="sibTrans" cxnId="{C2486627-1EB2-624F-ADB0-0A357544CC61}">
      <dgm:prSet/>
      <dgm:spPr/>
      <dgm:t>
        <a:bodyPr/>
        <a:lstStyle/>
        <a:p>
          <a:endParaRPr lang="it-IT"/>
        </a:p>
      </dgm:t>
    </dgm:pt>
    <dgm:pt modelId="{8F3983D9-5DE0-6040-9E30-3B0C2329EE81}">
      <dgm:prSet phldrT="[Testo]" custT="1"/>
      <dgm:spPr/>
      <dgm:t>
        <a:bodyPr/>
        <a:lstStyle/>
        <a:p>
          <a:r>
            <a:rPr lang="it-IT" sz="2400">
              <a:solidFill>
                <a:schemeClr val="accent1"/>
              </a:solidFill>
              <a:latin typeface="Avenir Next" panose="020B0503020202020204" pitchFamily="34" charset="0"/>
            </a:rPr>
            <a:t>Preposto</a:t>
          </a:r>
        </a:p>
      </dgm:t>
    </dgm:pt>
    <dgm:pt modelId="{411BC0F2-5B73-0B45-87BA-A182E8A4D7A0}" type="parTrans" cxnId="{965AB796-E1B1-FC4F-BDE1-73A038ED1164}">
      <dgm:prSet/>
      <dgm:spPr/>
      <dgm:t>
        <a:bodyPr/>
        <a:lstStyle/>
        <a:p>
          <a:endParaRPr lang="it-IT"/>
        </a:p>
      </dgm:t>
    </dgm:pt>
    <dgm:pt modelId="{EC0DBA31-F16C-E841-AB56-72C3FC5A10ED}" type="sibTrans" cxnId="{965AB796-E1B1-FC4F-BDE1-73A038ED1164}">
      <dgm:prSet/>
      <dgm:spPr/>
      <dgm:t>
        <a:bodyPr/>
        <a:lstStyle/>
        <a:p>
          <a:endParaRPr lang="it-IT"/>
        </a:p>
      </dgm:t>
    </dgm:pt>
    <dgm:pt modelId="{66EA9332-7F5B-474E-B988-53505CDCF61D}">
      <dgm:prSet phldrT="[Testo]" custT="1"/>
      <dgm:spPr/>
      <dgm:t>
        <a:bodyPr/>
        <a:lstStyle/>
        <a:p>
          <a:r>
            <a:rPr lang="it-IT" sz="2400" b="0">
              <a:latin typeface="Avenir Next" panose="020B0503020202020204" pitchFamily="34" charset="0"/>
            </a:rPr>
            <a:t>vigilare</a:t>
          </a:r>
        </a:p>
      </dgm:t>
    </dgm:pt>
    <dgm:pt modelId="{9B3B1629-8D34-BD4C-8AA3-1FAED4DB624F}" type="parTrans" cxnId="{08F2E259-7EA3-7D49-8A1F-AAE4D21A2541}">
      <dgm:prSet/>
      <dgm:spPr/>
      <dgm:t>
        <a:bodyPr/>
        <a:lstStyle/>
        <a:p>
          <a:endParaRPr lang="it-IT"/>
        </a:p>
      </dgm:t>
    </dgm:pt>
    <dgm:pt modelId="{799E0B10-ABF4-124E-BECE-905602C3DAEE}" type="sibTrans" cxnId="{08F2E259-7EA3-7D49-8A1F-AAE4D21A2541}">
      <dgm:prSet/>
      <dgm:spPr/>
      <dgm:t>
        <a:bodyPr/>
        <a:lstStyle/>
        <a:p>
          <a:endParaRPr lang="it-IT"/>
        </a:p>
      </dgm:t>
    </dgm:pt>
    <dgm:pt modelId="{6F090F31-75B7-354A-B1EB-969FE455CE7C}">
      <dgm:prSet phldrT="[Testo]" custT="1"/>
      <dgm:spPr/>
      <dgm:t>
        <a:bodyPr/>
        <a:lstStyle/>
        <a:p>
          <a:r>
            <a:rPr lang="it-IT" sz="2400">
              <a:solidFill>
                <a:schemeClr val="accent1"/>
              </a:solidFill>
              <a:latin typeface="Avenir Next" panose="020B0503020202020204" pitchFamily="34" charset="0"/>
            </a:rPr>
            <a:t>Datore di lavoro e dirigenti</a:t>
          </a:r>
        </a:p>
      </dgm:t>
    </dgm:pt>
    <dgm:pt modelId="{236188BA-751D-AD42-8047-ADD31D19429F}" type="parTrans" cxnId="{96CDAE79-F8EF-FF4A-A139-16C57C967882}">
      <dgm:prSet/>
      <dgm:spPr/>
      <dgm:t>
        <a:bodyPr/>
        <a:lstStyle/>
        <a:p>
          <a:endParaRPr lang="it-IT"/>
        </a:p>
      </dgm:t>
    </dgm:pt>
    <dgm:pt modelId="{6FD1C378-63CB-D541-BBF9-95B4374A2008}" type="sibTrans" cxnId="{96CDAE79-F8EF-FF4A-A139-16C57C967882}">
      <dgm:prSet/>
      <dgm:spPr/>
      <dgm:t>
        <a:bodyPr/>
        <a:lstStyle/>
        <a:p>
          <a:endParaRPr lang="it-IT"/>
        </a:p>
      </dgm:t>
    </dgm:pt>
    <dgm:pt modelId="{749450E1-B751-D246-99B0-63079D63EF8D}">
      <dgm:prSet phldrT="[Testo]" custT="1"/>
      <dgm:spPr/>
      <dgm:t>
        <a:bodyPr/>
        <a:lstStyle/>
        <a:p>
          <a:r>
            <a:rPr lang="it-IT" sz="2400">
              <a:solidFill>
                <a:schemeClr val="accent1"/>
              </a:solidFill>
              <a:latin typeface="Avenir Next" panose="020B0503020202020204" pitchFamily="34" charset="0"/>
            </a:rPr>
            <a:t>Art. 20 </a:t>
          </a:r>
        </a:p>
      </dgm:t>
    </dgm:pt>
    <dgm:pt modelId="{A430783E-AB0B-BF4D-A1B4-E1688D1817BC}" type="parTrans" cxnId="{A3822674-F961-5A44-9025-B954E2FA634E}">
      <dgm:prSet/>
      <dgm:spPr/>
      <dgm:t>
        <a:bodyPr/>
        <a:lstStyle/>
        <a:p>
          <a:endParaRPr lang="it-IT"/>
        </a:p>
      </dgm:t>
    </dgm:pt>
    <dgm:pt modelId="{45F118B1-E8F5-3B43-9DE1-B0F92A55AE98}" type="sibTrans" cxnId="{A3822674-F961-5A44-9025-B954E2FA634E}">
      <dgm:prSet/>
      <dgm:spPr/>
      <dgm:t>
        <a:bodyPr/>
        <a:lstStyle/>
        <a:p>
          <a:endParaRPr lang="it-IT"/>
        </a:p>
      </dgm:t>
    </dgm:pt>
    <dgm:pt modelId="{FBD13F72-5ABE-C846-999F-7E2D29DDD6FE}">
      <dgm:prSet phldrT="[Testo]" custT="1"/>
      <dgm:spPr/>
      <dgm:t>
        <a:bodyPr/>
        <a:lstStyle/>
        <a:p>
          <a:r>
            <a:rPr lang="it-IT" sz="2400">
              <a:solidFill>
                <a:schemeClr val="accent1"/>
              </a:solidFill>
              <a:latin typeface="Avenir Next" panose="020B0503020202020204" pitchFamily="34" charset="0"/>
            </a:rPr>
            <a:t>Art. 19</a:t>
          </a:r>
        </a:p>
      </dgm:t>
    </dgm:pt>
    <dgm:pt modelId="{132C1DD5-E6C0-5C4C-8E3B-238728E4FA77}" type="parTrans" cxnId="{092E98F9-5C3C-9D4C-8035-80910CA0FC45}">
      <dgm:prSet/>
      <dgm:spPr/>
      <dgm:t>
        <a:bodyPr/>
        <a:lstStyle/>
        <a:p>
          <a:endParaRPr lang="it-IT"/>
        </a:p>
      </dgm:t>
    </dgm:pt>
    <dgm:pt modelId="{A8D96119-AB1E-994F-B8CA-EE84620E7B05}" type="sibTrans" cxnId="{092E98F9-5C3C-9D4C-8035-80910CA0FC45}">
      <dgm:prSet/>
      <dgm:spPr/>
      <dgm:t>
        <a:bodyPr/>
        <a:lstStyle/>
        <a:p>
          <a:endParaRPr lang="it-IT"/>
        </a:p>
      </dgm:t>
    </dgm:pt>
    <dgm:pt modelId="{B43925BE-F291-3C43-9EE0-7E094A0E0FAB}">
      <dgm:prSet phldrT="[Testo]" custT="1"/>
      <dgm:spPr/>
      <dgm:t>
        <a:bodyPr/>
        <a:lstStyle/>
        <a:p>
          <a:r>
            <a:rPr lang="it-IT" sz="2400">
              <a:solidFill>
                <a:schemeClr val="accent1"/>
              </a:solidFill>
              <a:latin typeface="Avenir Next" panose="020B0503020202020204" pitchFamily="34" charset="0"/>
            </a:rPr>
            <a:t>Art. 18</a:t>
          </a:r>
        </a:p>
      </dgm:t>
    </dgm:pt>
    <dgm:pt modelId="{866CA635-E63F-F145-913B-B9BE361EA95D}" type="parTrans" cxnId="{8F8C6FE4-57CB-C041-AC4C-46EAFDBDB044}">
      <dgm:prSet/>
      <dgm:spPr/>
      <dgm:t>
        <a:bodyPr/>
        <a:lstStyle/>
        <a:p>
          <a:endParaRPr lang="it-IT"/>
        </a:p>
      </dgm:t>
    </dgm:pt>
    <dgm:pt modelId="{DFD1EE47-AD5C-4946-9876-1BD2EEA26C38}" type="sibTrans" cxnId="{8F8C6FE4-57CB-C041-AC4C-46EAFDBDB044}">
      <dgm:prSet/>
      <dgm:spPr/>
      <dgm:t>
        <a:bodyPr/>
        <a:lstStyle/>
        <a:p>
          <a:endParaRPr lang="it-IT"/>
        </a:p>
      </dgm:t>
    </dgm:pt>
    <dgm:pt modelId="{DC3B8E77-FC68-E342-82E0-AC33BADEC682}" type="pres">
      <dgm:prSet presAssocID="{3989BB1A-7A1D-3342-8679-A6852BF10FDD}" presName="Name0" presStyleCnt="0">
        <dgm:presLayoutVars>
          <dgm:dir/>
          <dgm:animLvl val="lvl"/>
          <dgm:resizeHandles val="exact"/>
        </dgm:presLayoutVars>
      </dgm:prSet>
      <dgm:spPr/>
    </dgm:pt>
    <dgm:pt modelId="{33F252CD-5DD8-BE49-BFFD-9504A14FCEA4}" type="pres">
      <dgm:prSet presAssocID="{3989BB1A-7A1D-3342-8679-A6852BF10FDD}" presName="tSp" presStyleCnt="0"/>
      <dgm:spPr/>
    </dgm:pt>
    <dgm:pt modelId="{6AFDAE80-085E-374B-B462-F521D7AF0F1B}" type="pres">
      <dgm:prSet presAssocID="{3989BB1A-7A1D-3342-8679-A6852BF10FDD}" presName="bSp" presStyleCnt="0"/>
      <dgm:spPr/>
    </dgm:pt>
    <dgm:pt modelId="{1B4A7C86-B6CE-1547-91AF-48AEA1D5DBA1}" type="pres">
      <dgm:prSet presAssocID="{3989BB1A-7A1D-3342-8679-A6852BF10FDD}" presName="process" presStyleCnt="0"/>
      <dgm:spPr/>
    </dgm:pt>
    <dgm:pt modelId="{34487C06-9282-5D4E-BABF-1C25FFE803BD}" type="pres">
      <dgm:prSet presAssocID="{08DF2688-0B05-8D45-9712-D9EE1A26ADA2}" presName="composite1" presStyleCnt="0"/>
      <dgm:spPr/>
    </dgm:pt>
    <dgm:pt modelId="{65494EC6-B102-ED48-B335-76CA0D790531}" type="pres">
      <dgm:prSet presAssocID="{08DF2688-0B05-8D45-9712-D9EE1A26ADA2}" presName="dummyNode1" presStyleLbl="node1" presStyleIdx="0" presStyleCnt="3"/>
      <dgm:spPr/>
    </dgm:pt>
    <dgm:pt modelId="{A6644FF6-9ACF-054C-863D-F99F4B56A507}" type="pres">
      <dgm:prSet presAssocID="{08DF2688-0B05-8D45-9712-D9EE1A26ADA2}" presName="childNode1" presStyleLbl="bgAcc1" presStyleIdx="0" presStyleCnt="3">
        <dgm:presLayoutVars>
          <dgm:bulletEnabled val="1"/>
        </dgm:presLayoutVars>
      </dgm:prSet>
      <dgm:spPr/>
    </dgm:pt>
    <dgm:pt modelId="{E5D64113-EB21-DF41-9BEB-37C7CCF4F0BA}" type="pres">
      <dgm:prSet presAssocID="{08DF2688-0B05-8D45-9712-D9EE1A26ADA2}" presName="childNode1tx" presStyleLbl="bgAcc1" presStyleIdx="0" presStyleCnt="3">
        <dgm:presLayoutVars>
          <dgm:bulletEnabled val="1"/>
        </dgm:presLayoutVars>
      </dgm:prSet>
      <dgm:spPr/>
    </dgm:pt>
    <dgm:pt modelId="{3EBCC84C-229D-8643-8498-2B1FA6503528}" type="pres">
      <dgm:prSet presAssocID="{08DF2688-0B05-8D45-9712-D9EE1A26ADA2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6F8AB99-DFC5-AC4B-9381-1D56A3DC8BCE}" type="pres">
      <dgm:prSet presAssocID="{08DF2688-0B05-8D45-9712-D9EE1A26ADA2}" presName="connSite1" presStyleCnt="0"/>
      <dgm:spPr/>
    </dgm:pt>
    <dgm:pt modelId="{C6DA2D1C-74DE-8A47-94E0-B28701465D0A}" type="pres">
      <dgm:prSet presAssocID="{9D51B333-03A5-CF45-91B6-34E5504BFC65}" presName="Name9" presStyleLbl="sibTrans2D1" presStyleIdx="0" presStyleCnt="2"/>
      <dgm:spPr/>
    </dgm:pt>
    <dgm:pt modelId="{BAACC13E-8704-3648-BC4B-F62A8DA4BC59}" type="pres">
      <dgm:prSet presAssocID="{5A057B15-84E6-BA4B-847F-62B7F67AD216}" presName="composite2" presStyleCnt="0"/>
      <dgm:spPr/>
    </dgm:pt>
    <dgm:pt modelId="{2DC98725-8A56-0543-8401-E238002C2927}" type="pres">
      <dgm:prSet presAssocID="{5A057B15-84E6-BA4B-847F-62B7F67AD216}" presName="dummyNode2" presStyleLbl="node1" presStyleIdx="0" presStyleCnt="3"/>
      <dgm:spPr/>
    </dgm:pt>
    <dgm:pt modelId="{7FEAED64-C1CA-3743-9A8A-6703B23F0A6E}" type="pres">
      <dgm:prSet presAssocID="{5A057B15-84E6-BA4B-847F-62B7F67AD216}" presName="childNode2" presStyleLbl="bgAcc1" presStyleIdx="1" presStyleCnt="3">
        <dgm:presLayoutVars>
          <dgm:bulletEnabled val="1"/>
        </dgm:presLayoutVars>
      </dgm:prSet>
      <dgm:spPr/>
    </dgm:pt>
    <dgm:pt modelId="{650825A2-E19B-3749-8103-DB0460B50911}" type="pres">
      <dgm:prSet presAssocID="{5A057B15-84E6-BA4B-847F-62B7F67AD216}" presName="childNode2tx" presStyleLbl="bgAcc1" presStyleIdx="1" presStyleCnt="3">
        <dgm:presLayoutVars>
          <dgm:bulletEnabled val="1"/>
        </dgm:presLayoutVars>
      </dgm:prSet>
      <dgm:spPr/>
    </dgm:pt>
    <dgm:pt modelId="{20920A52-33E5-7F42-833F-A95500946DDE}" type="pres">
      <dgm:prSet presAssocID="{5A057B15-84E6-BA4B-847F-62B7F67AD216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E1E2E19-56E1-1E49-8B0C-3CD17A9F9FD0}" type="pres">
      <dgm:prSet presAssocID="{5A057B15-84E6-BA4B-847F-62B7F67AD216}" presName="connSite2" presStyleCnt="0"/>
      <dgm:spPr/>
    </dgm:pt>
    <dgm:pt modelId="{98FDF33D-1C38-5447-AECA-42C0B2AA1E09}" type="pres">
      <dgm:prSet presAssocID="{2FBD9329-AF90-0C49-98DE-A7C1483825C8}" presName="Name18" presStyleLbl="sibTrans2D1" presStyleIdx="1" presStyleCnt="2"/>
      <dgm:spPr/>
    </dgm:pt>
    <dgm:pt modelId="{9EBADD2E-8500-7249-83A2-4525536768F9}" type="pres">
      <dgm:prSet presAssocID="{66EA9332-7F5B-474E-B988-53505CDCF61D}" presName="composite1" presStyleCnt="0"/>
      <dgm:spPr/>
    </dgm:pt>
    <dgm:pt modelId="{A89A693D-C0FA-6E45-A1F7-9ACF624026B6}" type="pres">
      <dgm:prSet presAssocID="{66EA9332-7F5B-474E-B988-53505CDCF61D}" presName="dummyNode1" presStyleLbl="node1" presStyleIdx="1" presStyleCnt="3"/>
      <dgm:spPr/>
    </dgm:pt>
    <dgm:pt modelId="{2F79F24F-64B5-1748-AD07-B268C35B2476}" type="pres">
      <dgm:prSet presAssocID="{66EA9332-7F5B-474E-B988-53505CDCF61D}" presName="childNode1" presStyleLbl="bgAcc1" presStyleIdx="2" presStyleCnt="3">
        <dgm:presLayoutVars>
          <dgm:bulletEnabled val="1"/>
        </dgm:presLayoutVars>
      </dgm:prSet>
      <dgm:spPr/>
    </dgm:pt>
    <dgm:pt modelId="{2DD1A22B-3F3F-5147-BF71-04C1198E2EFE}" type="pres">
      <dgm:prSet presAssocID="{66EA9332-7F5B-474E-B988-53505CDCF61D}" presName="childNode1tx" presStyleLbl="bgAcc1" presStyleIdx="2" presStyleCnt="3">
        <dgm:presLayoutVars>
          <dgm:bulletEnabled val="1"/>
        </dgm:presLayoutVars>
      </dgm:prSet>
      <dgm:spPr/>
    </dgm:pt>
    <dgm:pt modelId="{14BA0F40-ECCA-FC44-958E-145DA0EAA409}" type="pres">
      <dgm:prSet presAssocID="{66EA9332-7F5B-474E-B988-53505CDCF61D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83F37976-9251-274E-8EC6-1F3DB4E5C717}" type="pres">
      <dgm:prSet presAssocID="{66EA9332-7F5B-474E-B988-53505CDCF61D}" presName="connSite1" presStyleCnt="0"/>
      <dgm:spPr/>
    </dgm:pt>
  </dgm:ptLst>
  <dgm:cxnLst>
    <dgm:cxn modelId="{F153E409-6F3A-6A4D-B989-34E79F7E54AE}" type="presOf" srcId="{66EA9332-7F5B-474E-B988-53505CDCF61D}" destId="{14BA0F40-ECCA-FC44-958E-145DA0EAA409}" srcOrd="0" destOrd="0" presId="urn:microsoft.com/office/officeart/2005/8/layout/hProcess4"/>
    <dgm:cxn modelId="{AC75FB13-BCC6-F84E-BF9C-BC65B7639CF8}" type="presOf" srcId="{5A057B15-84E6-BA4B-847F-62B7F67AD216}" destId="{20920A52-33E5-7F42-833F-A95500946DDE}" srcOrd="0" destOrd="0" presId="urn:microsoft.com/office/officeart/2005/8/layout/hProcess4"/>
    <dgm:cxn modelId="{28A1001A-E2FA-DE47-A862-4117A2B67188}" type="presOf" srcId="{6F090F31-75B7-354A-B1EB-969FE455CE7C}" destId="{2DD1A22B-3F3F-5147-BF71-04C1198E2EFE}" srcOrd="1" destOrd="0" presId="urn:microsoft.com/office/officeart/2005/8/layout/hProcess4"/>
    <dgm:cxn modelId="{C2486627-1EB2-624F-ADB0-0A357544CC61}" srcId="{3989BB1A-7A1D-3342-8679-A6852BF10FDD}" destId="{5A057B15-84E6-BA4B-847F-62B7F67AD216}" srcOrd="1" destOrd="0" parTransId="{BA8B5D65-8F72-7245-A218-8D5868D9D4D5}" sibTransId="{2FBD9329-AF90-0C49-98DE-A7C1483825C8}"/>
    <dgm:cxn modelId="{63261B2D-6083-C541-853F-709B1B7A6AB0}" type="presOf" srcId="{3989BB1A-7A1D-3342-8679-A6852BF10FDD}" destId="{DC3B8E77-FC68-E342-82E0-AC33BADEC682}" srcOrd="0" destOrd="0" presId="urn:microsoft.com/office/officeart/2005/8/layout/hProcess4"/>
    <dgm:cxn modelId="{06E6A93B-E302-9B40-B528-477E45FC87FB}" type="presOf" srcId="{08DF2688-0B05-8D45-9712-D9EE1A26ADA2}" destId="{3EBCC84C-229D-8643-8498-2B1FA6503528}" srcOrd="0" destOrd="0" presId="urn:microsoft.com/office/officeart/2005/8/layout/hProcess4"/>
    <dgm:cxn modelId="{EA9B234C-1E13-AC45-A069-82B99B156662}" type="presOf" srcId="{749450E1-B751-D246-99B0-63079D63EF8D}" destId="{E5D64113-EB21-DF41-9BEB-37C7CCF4F0BA}" srcOrd="1" destOrd="1" presId="urn:microsoft.com/office/officeart/2005/8/layout/hProcess4"/>
    <dgm:cxn modelId="{6AACB74D-93B6-4842-AA61-7500A963C67E}" type="presOf" srcId="{FBD13F72-5ABE-C846-999F-7E2D29DDD6FE}" destId="{7FEAED64-C1CA-3743-9A8A-6703B23F0A6E}" srcOrd="0" destOrd="1" presId="urn:microsoft.com/office/officeart/2005/8/layout/hProcess4"/>
    <dgm:cxn modelId="{DBDE4E55-3F56-5543-BF39-95777BB220A5}" type="presOf" srcId="{2FBD9329-AF90-0C49-98DE-A7C1483825C8}" destId="{98FDF33D-1C38-5447-AECA-42C0B2AA1E09}" srcOrd="0" destOrd="0" presId="urn:microsoft.com/office/officeart/2005/8/layout/hProcess4"/>
    <dgm:cxn modelId="{08F2E259-7EA3-7D49-8A1F-AAE4D21A2541}" srcId="{3989BB1A-7A1D-3342-8679-A6852BF10FDD}" destId="{66EA9332-7F5B-474E-B988-53505CDCF61D}" srcOrd="2" destOrd="0" parTransId="{9B3B1629-8D34-BD4C-8AA3-1FAED4DB624F}" sibTransId="{799E0B10-ABF4-124E-BECE-905602C3DAEE}"/>
    <dgm:cxn modelId="{BD5F695D-5763-8341-8687-3CB9421BCDC6}" srcId="{3989BB1A-7A1D-3342-8679-A6852BF10FDD}" destId="{08DF2688-0B05-8D45-9712-D9EE1A26ADA2}" srcOrd="0" destOrd="0" parTransId="{7C968249-2402-5D45-ADAB-148035274E24}" sibTransId="{9D51B333-03A5-CF45-91B6-34E5504BFC65}"/>
    <dgm:cxn modelId="{4C56CC5E-D539-344E-98D1-9E8EB2B8F754}" type="presOf" srcId="{8F3983D9-5DE0-6040-9E30-3B0C2329EE81}" destId="{650825A2-E19B-3749-8103-DB0460B50911}" srcOrd="1" destOrd="0" presId="urn:microsoft.com/office/officeart/2005/8/layout/hProcess4"/>
    <dgm:cxn modelId="{F0CFE75E-2E33-EA41-9002-6FA0BA09C28A}" type="presOf" srcId="{6F090F31-75B7-354A-B1EB-969FE455CE7C}" destId="{2F79F24F-64B5-1748-AD07-B268C35B2476}" srcOrd="0" destOrd="0" presId="urn:microsoft.com/office/officeart/2005/8/layout/hProcess4"/>
    <dgm:cxn modelId="{15057F64-7903-A04C-84F3-EC2678449F76}" type="presOf" srcId="{B43925BE-F291-3C43-9EE0-7E094A0E0FAB}" destId="{2DD1A22B-3F3F-5147-BF71-04C1198E2EFE}" srcOrd="1" destOrd="1" presId="urn:microsoft.com/office/officeart/2005/8/layout/hProcess4"/>
    <dgm:cxn modelId="{A7A85167-BFFE-2A4B-A22A-200151CAC22E}" type="presOf" srcId="{5328D30F-DDF7-0545-B738-F94C9926C2D4}" destId="{A6644FF6-9ACF-054C-863D-F99F4B56A507}" srcOrd="0" destOrd="0" presId="urn:microsoft.com/office/officeart/2005/8/layout/hProcess4"/>
    <dgm:cxn modelId="{DE154B6E-093D-074C-AAF8-1FDD40745A42}" type="presOf" srcId="{8F3983D9-5DE0-6040-9E30-3B0C2329EE81}" destId="{7FEAED64-C1CA-3743-9A8A-6703B23F0A6E}" srcOrd="0" destOrd="0" presId="urn:microsoft.com/office/officeart/2005/8/layout/hProcess4"/>
    <dgm:cxn modelId="{A3822674-F961-5A44-9025-B954E2FA634E}" srcId="{08DF2688-0B05-8D45-9712-D9EE1A26ADA2}" destId="{749450E1-B751-D246-99B0-63079D63EF8D}" srcOrd="1" destOrd="0" parTransId="{A430783E-AB0B-BF4D-A1B4-E1688D1817BC}" sibTransId="{45F118B1-E8F5-3B43-9DE1-B0F92A55AE98}"/>
    <dgm:cxn modelId="{96CDAE79-F8EF-FF4A-A139-16C57C967882}" srcId="{66EA9332-7F5B-474E-B988-53505CDCF61D}" destId="{6F090F31-75B7-354A-B1EB-969FE455CE7C}" srcOrd="0" destOrd="0" parTransId="{236188BA-751D-AD42-8047-ADD31D19429F}" sibTransId="{6FD1C378-63CB-D541-BBF9-95B4374A2008}"/>
    <dgm:cxn modelId="{965AB796-E1B1-FC4F-BDE1-73A038ED1164}" srcId="{5A057B15-84E6-BA4B-847F-62B7F67AD216}" destId="{8F3983D9-5DE0-6040-9E30-3B0C2329EE81}" srcOrd="0" destOrd="0" parTransId="{411BC0F2-5B73-0B45-87BA-A182E8A4D7A0}" sibTransId="{EC0DBA31-F16C-E841-AB56-72C3FC5A10ED}"/>
    <dgm:cxn modelId="{D1B0ECAA-A2F9-2C46-B08B-66C0FF4DBE66}" type="presOf" srcId="{9D51B333-03A5-CF45-91B6-34E5504BFC65}" destId="{C6DA2D1C-74DE-8A47-94E0-B28701465D0A}" srcOrd="0" destOrd="0" presId="urn:microsoft.com/office/officeart/2005/8/layout/hProcess4"/>
    <dgm:cxn modelId="{F2FC95BD-D0B6-9B4E-815F-EDCF65B1EB85}" type="presOf" srcId="{B43925BE-F291-3C43-9EE0-7E094A0E0FAB}" destId="{2F79F24F-64B5-1748-AD07-B268C35B2476}" srcOrd="0" destOrd="1" presId="urn:microsoft.com/office/officeart/2005/8/layout/hProcess4"/>
    <dgm:cxn modelId="{093827C5-BB60-8949-BD77-FD4CFBF6E281}" type="presOf" srcId="{749450E1-B751-D246-99B0-63079D63EF8D}" destId="{A6644FF6-9ACF-054C-863D-F99F4B56A507}" srcOrd="0" destOrd="1" presId="urn:microsoft.com/office/officeart/2005/8/layout/hProcess4"/>
    <dgm:cxn modelId="{249985C8-0186-0248-ABC2-D52170AB3303}" type="presOf" srcId="{5328D30F-DDF7-0545-B738-F94C9926C2D4}" destId="{E5D64113-EB21-DF41-9BEB-37C7CCF4F0BA}" srcOrd="1" destOrd="0" presId="urn:microsoft.com/office/officeart/2005/8/layout/hProcess4"/>
    <dgm:cxn modelId="{37964CCA-4B4B-4245-BE40-39CAC3B75FEB}" srcId="{08DF2688-0B05-8D45-9712-D9EE1A26ADA2}" destId="{5328D30F-DDF7-0545-B738-F94C9926C2D4}" srcOrd="0" destOrd="0" parTransId="{766DF427-1217-5449-9023-AC32F8505FEC}" sibTransId="{9FF453EC-A0D5-9E44-938D-49678735427A}"/>
    <dgm:cxn modelId="{CA195CDF-DBEC-E940-BA0F-BF6402995499}" type="presOf" srcId="{FBD13F72-5ABE-C846-999F-7E2D29DDD6FE}" destId="{650825A2-E19B-3749-8103-DB0460B50911}" srcOrd="1" destOrd="1" presId="urn:microsoft.com/office/officeart/2005/8/layout/hProcess4"/>
    <dgm:cxn modelId="{8F8C6FE4-57CB-C041-AC4C-46EAFDBDB044}" srcId="{66EA9332-7F5B-474E-B988-53505CDCF61D}" destId="{B43925BE-F291-3C43-9EE0-7E094A0E0FAB}" srcOrd="1" destOrd="0" parTransId="{866CA635-E63F-F145-913B-B9BE361EA95D}" sibTransId="{DFD1EE47-AD5C-4946-9876-1BD2EEA26C38}"/>
    <dgm:cxn modelId="{092E98F9-5C3C-9D4C-8035-80910CA0FC45}" srcId="{5A057B15-84E6-BA4B-847F-62B7F67AD216}" destId="{FBD13F72-5ABE-C846-999F-7E2D29DDD6FE}" srcOrd="1" destOrd="0" parTransId="{132C1DD5-E6C0-5C4C-8E3B-238728E4FA77}" sibTransId="{A8D96119-AB1E-994F-B8CA-EE84620E7B05}"/>
    <dgm:cxn modelId="{6244E449-117F-DD43-ABC6-1988FC85CF4D}" type="presParOf" srcId="{DC3B8E77-FC68-E342-82E0-AC33BADEC682}" destId="{33F252CD-5DD8-BE49-BFFD-9504A14FCEA4}" srcOrd="0" destOrd="0" presId="urn:microsoft.com/office/officeart/2005/8/layout/hProcess4"/>
    <dgm:cxn modelId="{A7828239-C9E1-2A49-97D5-F29F2FC4716F}" type="presParOf" srcId="{DC3B8E77-FC68-E342-82E0-AC33BADEC682}" destId="{6AFDAE80-085E-374B-B462-F521D7AF0F1B}" srcOrd="1" destOrd="0" presId="urn:microsoft.com/office/officeart/2005/8/layout/hProcess4"/>
    <dgm:cxn modelId="{291EFCA7-004E-5542-B075-1C8681DBF265}" type="presParOf" srcId="{DC3B8E77-FC68-E342-82E0-AC33BADEC682}" destId="{1B4A7C86-B6CE-1547-91AF-48AEA1D5DBA1}" srcOrd="2" destOrd="0" presId="urn:microsoft.com/office/officeart/2005/8/layout/hProcess4"/>
    <dgm:cxn modelId="{D554A0D6-5558-B34C-9D22-5B50D03BE16D}" type="presParOf" srcId="{1B4A7C86-B6CE-1547-91AF-48AEA1D5DBA1}" destId="{34487C06-9282-5D4E-BABF-1C25FFE803BD}" srcOrd="0" destOrd="0" presId="urn:microsoft.com/office/officeart/2005/8/layout/hProcess4"/>
    <dgm:cxn modelId="{BCD44301-A3D5-1C46-9356-9E0E506E207C}" type="presParOf" srcId="{34487C06-9282-5D4E-BABF-1C25FFE803BD}" destId="{65494EC6-B102-ED48-B335-76CA0D790531}" srcOrd="0" destOrd="0" presId="urn:microsoft.com/office/officeart/2005/8/layout/hProcess4"/>
    <dgm:cxn modelId="{58CF0EE6-66DE-604F-A56A-85385DB88E47}" type="presParOf" srcId="{34487C06-9282-5D4E-BABF-1C25FFE803BD}" destId="{A6644FF6-9ACF-054C-863D-F99F4B56A507}" srcOrd="1" destOrd="0" presId="urn:microsoft.com/office/officeart/2005/8/layout/hProcess4"/>
    <dgm:cxn modelId="{1DDAF4B2-019D-854B-8D08-B334F1AF4E95}" type="presParOf" srcId="{34487C06-9282-5D4E-BABF-1C25FFE803BD}" destId="{E5D64113-EB21-DF41-9BEB-37C7CCF4F0BA}" srcOrd="2" destOrd="0" presId="urn:microsoft.com/office/officeart/2005/8/layout/hProcess4"/>
    <dgm:cxn modelId="{C247B0D0-FDA1-804F-B553-DA68EC758EDD}" type="presParOf" srcId="{34487C06-9282-5D4E-BABF-1C25FFE803BD}" destId="{3EBCC84C-229D-8643-8498-2B1FA6503528}" srcOrd="3" destOrd="0" presId="urn:microsoft.com/office/officeart/2005/8/layout/hProcess4"/>
    <dgm:cxn modelId="{80D133E0-F3F9-8F43-9AD4-2DD3E36DD130}" type="presParOf" srcId="{34487C06-9282-5D4E-BABF-1C25FFE803BD}" destId="{C6F8AB99-DFC5-AC4B-9381-1D56A3DC8BCE}" srcOrd="4" destOrd="0" presId="urn:microsoft.com/office/officeart/2005/8/layout/hProcess4"/>
    <dgm:cxn modelId="{B1D749D2-AF49-B446-8161-C2C70310E8DE}" type="presParOf" srcId="{1B4A7C86-B6CE-1547-91AF-48AEA1D5DBA1}" destId="{C6DA2D1C-74DE-8A47-94E0-B28701465D0A}" srcOrd="1" destOrd="0" presId="urn:microsoft.com/office/officeart/2005/8/layout/hProcess4"/>
    <dgm:cxn modelId="{301C7C4D-6C12-0D4A-9CD0-D2922B56CB3E}" type="presParOf" srcId="{1B4A7C86-B6CE-1547-91AF-48AEA1D5DBA1}" destId="{BAACC13E-8704-3648-BC4B-F62A8DA4BC59}" srcOrd="2" destOrd="0" presId="urn:microsoft.com/office/officeart/2005/8/layout/hProcess4"/>
    <dgm:cxn modelId="{D7F4B51F-B0F9-B247-A7BC-784445DC484E}" type="presParOf" srcId="{BAACC13E-8704-3648-BC4B-F62A8DA4BC59}" destId="{2DC98725-8A56-0543-8401-E238002C2927}" srcOrd="0" destOrd="0" presId="urn:microsoft.com/office/officeart/2005/8/layout/hProcess4"/>
    <dgm:cxn modelId="{EF10F981-83E4-7D48-B2A5-BC542369D390}" type="presParOf" srcId="{BAACC13E-8704-3648-BC4B-F62A8DA4BC59}" destId="{7FEAED64-C1CA-3743-9A8A-6703B23F0A6E}" srcOrd="1" destOrd="0" presId="urn:microsoft.com/office/officeart/2005/8/layout/hProcess4"/>
    <dgm:cxn modelId="{F0555C39-45D3-ED47-BCD2-7228480B37D4}" type="presParOf" srcId="{BAACC13E-8704-3648-BC4B-F62A8DA4BC59}" destId="{650825A2-E19B-3749-8103-DB0460B50911}" srcOrd="2" destOrd="0" presId="urn:microsoft.com/office/officeart/2005/8/layout/hProcess4"/>
    <dgm:cxn modelId="{32C3AA0F-FB52-A145-827B-18BAB274750B}" type="presParOf" srcId="{BAACC13E-8704-3648-BC4B-F62A8DA4BC59}" destId="{20920A52-33E5-7F42-833F-A95500946DDE}" srcOrd="3" destOrd="0" presId="urn:microsoft.com/office/officeart/2005/8/layout/hProcess4"/>
    <dgm:cxn modelId="{E206F2F7-F710-254A-8360-D9A14207DBAF}" type="presParOf" srcId="{BAACC13E-8704-3648-BC4B-F62A8DA4BC59}" destId="{CE1E2E19-56E1-1E49-8B0C-3CD17A9F9FD0}" srcOrd="4" destOrd="0" presId="urn:microsoft.com/office/officeart/2005/8/layout/hProcess4"/>
    <dgm:cxn modelId="{A448B405-DC7E-DA4C-85B5-0753B2D63925}" type="presParOf" srcId="{1B4A7C86-B6CE-1547-91AF-48AEA1D5DBA1}" destId="{98FDF33D-1C38-5447-AECA-42C0B2AA1E09}" srcOrd="3" destOrd="0" presId="urn:microsoft.com/office/officeart/2005/8/layout/hProcess4"/>
    <dgm:cxn modelId="{F474541E-B0C8-0646-B3A8-FE603E6DFAC4}" type="presParOf" srcId="{1B4A7C86-B6CE-1547-91AF-48AEA1D5DBA1}" destId="{9EBADD2E-8500-7249-83A2-4525536768F9}" srcOrd="4" destOrd="0" presId="urn:microsoft.com/office/officeart/2005/8/layout/hProcess4"/>
    <dgm:cxn modelId="{12F6D8FB-CD50-6843-B0AD-664D61BB7FE5}" type="presParOf" srcId="{9EBADD2E-8500-7249-83A2-4525536768F9}" destId="{A89A693D-C0FA-6E45-A1F7-9ACF624026B6}" srcOrd="0" destOrd="0" presId="urn:microsoft.com/office/officeart/2005/8/layout/hProcess4"/>
    <dgm:cxn modelId="{26F4D341-4082-5945-8E9C-0C08E3081CCB}" type="presParOf" srcId="{9EBADD2E-8500-7249-83A2-4525536768F9}" destId="{2F79F24F-64B5-1748-AD07-B268C35B2476}" srcOrd="1" destOrd="0" presId="urn:microsoft.com/office/officeart/2005/8/layout/hProcess4"/>
    <dgm:cxn modelId="{416E1A1F-191F-7B4D-B6F4-248D536F52E7}" type="presParOf" srcId="{9EBADD2E-8500-7249-83A2-4525536768F9}" destId="{2DD1A22B-3F3F-5147-BF71-04C1198E2EFE}" srcOrd="2" destOrd="0" presId="urn:microsoft.com/office/officeart/2005/8/layout/hProcess4"/>
    <dgm:cxn modelId="{F50487EA-DE8F-F446-B5B7-897263F0A614}" type="presParOf" srcId="{9EBADD2E-8500-7249-83A2-4525536768F9}" destId="{14BA0F40-ECCA-FC44-958E-145DA0EAA409}" srcOrd="3" destOrd="0" presId="urn:microsoft.com/office/officeart/2005/8/layout/hProcess4"/>
    <dgm:cxn modelId="{F50C495B-13CF-404D-A678-ADF8E26818BD}" type="presParOf" srcId="{9EBADD2E-8500-7249-83A2-4525536768F9}" destId="{83F37976-9251-274E-8EC6-1F3DB4E5C71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C2CA6-403D-C34E-82C9-217354C3DFD2}">
      <dsp:nvSpPr>
        <dsp:cNvPr id="0" name=""/>
        <dsp:cNvSpPr/>
      </dsp:nvSpPr>
      <dsp:spPr>
        <a:xfrm>
          <a:off x="4530447" y="3726796"/>
          <a:ext cx="3131105" cy="3131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latin typeface="Avenir Next" panose="020B0503020202020204" pitchFamily="34" charset="0"/>
            </a:rPr>
            <a:t>Il </a:t>
          </a:r>
          <a:r>
            <a:rPr lang="it-IT" sz="2800" kern="1200">
              <a:solidFill>
                <a:srgbClr val="AB0000"/>
              </a:solidFill>
              <a:latin typeface="Avenir Next" panose="020B0503020202020204" pitchFamily="34" charset="0"/>
            </a:rPr>
            <a:t>RISCHIO </a:t>
          </a:r>
          <a:r>
            <a:rPr lang="it-IT" sz="2800" kern="1200">
              <a:latin typeface="Avenir Next" panose="020B0503020202020204" pitchFamily="34" charset="0"/>
            </a:rPr>
            <a:t>deve essere valutato</a:t>
          </a:r>
        </a:p>
      </dsp:txBody>
      <dsp:txXfrm>
        <a:off x="4988987" y="4185336"/>
        <a:ext cx="2214025" cy="2214025"/>
      </dsp:txXfrm>
    </dsp:sp>
    <dsp:sp modelId="{1DA9912B-3B95-8447-A670-270FB1C60BD4}">
      <dsp:nvSpPr>
        <dsp:cNvPr id="0" name=""/>
        <dsp:cNvSpPr/>
      </dsp:nvSpPr>
      <dsp:spPr>
        <a:xfrm rot="12900000">
          <a:off x="2518706" y="3180640"/>
          <a:ext cx="2397351" cy="89236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4E59D-1B52-C248-AA5D-A6C34956C63F}">
      <dsp:nvSpPr>
        <dsp:cNvPr id="0" name=""/>
        <dsp:cNvSpPr/>
      </dsp:nvSpPr>
      <dsp:spPr>
        <a:xfrm>
          <a:off x="1248209" y="1749471"/>
          <a:ext cx="2974550" cy="23796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latin typeface="Avenir Next" panose="020B0503020202020204" pitchFamily="34" charset="0"/>
            </a:rPr>
            <a:t>Art. 17 D. Lgs. 81/08</a:t>
          </a:r>
        </a:p>
      </dsp:txBody>
      <dsp:txXfrm>
        <a:off x="1317906" y="1819168"/>
        <a:ext cx="2835156" cy="2240246"/>
      </dsp:txXfrm>
    </dsp:sp>
    <dsp:sp modelId="{B9FD52B9-78B1-3C47-A38C-55B710481837}">
      <dsp:nvSpPr>
        <dsp:cNvPr id="0" name=""/>
        <dsp:cNvSpPr/>
      </dsp:nvSpPr>
      <dsp:spPr>
        <a:xfrm rot="16200000">
          <a:off x="4897324" y="1942410"/>
          <a:ext cx="2397351" cy="89236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A036D4-41F3-4B49-877A-1D7E120D76D8}">
      <dsp:nvSpPr>
        <dsp:cNvPr id="0" name=""/>
        <dsp:cNvSpPr/>
      </dsp:nvSpPr>
      <dsp:spPr>
        <a:xfrm>
          <a:off x="4608724" y="97"/>
          <a:ext cx="2974550" cy="2379640"/>
        </a:xfrm>
        <a:prstGeom prst="roundRect">
          <a:avLst>
            <a:gd name="adj" fmla="val 1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latin typeface="Avenir Next" panose="020B0503020202020204" pitchFamily="34" charset="0"/>
            </a:rPr>
            <a:t>Art. 28 D. Lgs. 81/08</a:t>
          </a:r>
        </a:p>
      </dsp:txBody>
      <dsp:txXfrm>
        <a:off x="4678421" y="69794"/>
        <a:ext cx="2835156" cy="2240246"/>
      </dsp:txXfrm>
    </dsp:sp>
    <dsp:sp modelId="{CE4845AD-C48B-AF48-86FF-BA9D577695D8}">
      <dsp:nvSpPr>
        <dsp:cNvPr id="0" name=""/>
        <dsp:cNvSpPr/>
      </dsp:nvSpPr>
      <dsp:spPr>
        <a:xfrm rot="19500000">
          <a:off x="7275942" y="3180640"/>
          <a:ext cx="2397351" cy="89236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167D4-9F6A-FF48-A561-25D6B8AF24F1}">
      <dsp:nvSpPr>
        <dsp:cNvPr id="0" name=""/>
        <dsp:cNvSpPr/>
      </dsp:nvSpPr>
      <dsp:spPr>
        <a:xfrm>
          <a:off x="7969240" y="1749471"/>
          <a:ext cx="2974550" cy="2379640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latin typeface="Avenir Next" panose="020B0503020202020204" pitchFamily="34" charset="0"/>
            </a:rPr>
            <a:t>Art. 29 D. Lgs. 81/08</a:t>
          </a:r>
        </a:p>
      </dsp:txBody>
      <dsp:txXfrm>
        <a:off x="8038937" y="1819168"/>
        <a:ext cx="2835156" cy="22402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644FF6-9ACF-054C-863D-F99F4B56A507}">
      <dsp:nvSpPr>
        <dsp:cNvPr id="0" name=""/>
        <dsp:cNvSpPr/>
      </dsp:nvSpPr>
      <dsp:spPr>
        <a:xfrm>
          <a:off x="1892362" y="1490887"/>
          <a:ext cx="3473416" cy="2864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DA2D1C-74DE-8A47-94E0-B28701465D0A}">
      <dsp:nvSpPr>
        <dsp:cNvPr id="0" name=""/>
        <dsp:cNvSpPr/>
      </dsp:nvSpPr>
      <dsp:spPr>
        <a:xfrm>
          <a:off x="3835236" y="2140535"/>
          <a:ext cx="3878793" cy="3878793"/>
        </a:xfrm>
        <a:prstGeom prst="leftCircularArrow">
          <a:avLst>
            <a:gd name="adj1" fmla="val 3278"/>
            <a:gd name="adj2" fmla="val 404570"/>
            <a:gd name="adj3" fmla="val 2180081"/>
            <a:gd name="adj4" fmla="val 9024489"/>
            <a:gd name="adj5" fmla="val 382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CC84C-229D-8643-8498-2B1FA6503528}">
      <dsp:nvSpPr>
        <dsp:cNvPr id="0" name=""/>
        <dsp:cNvSpPr/>
      </dsp:nvSpPr>
      <dsp:spPr>
        <a:xfrm>
          <a:off x="2664233" y="3741834"/>
          <a:ext cx="3087481" cy="12277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NEAR MISS</a:t>
          </a:r>
        </a:p>
      </dsp:txBody>
      <dsp:txXfrm>
        <a:off x="2700194" y="3777795"/>
        <a:ext cx="3015559" cy="1155867"/>
      </dsp:txXfrm>
    </dsp:sp>
    <dsp:sp modelId="{7FEAED64-C1CA-3743-9A8A-6703B23F0A6E}">
      <dsp:nvSpPr>
        <dsp:cNvPr id="0" name=""/>
        <dsp:cNvSpPr/>
      </dsp:nvSpPr>
      <dsp:spPr>
        <a:xfrm>
          <a:off x="6357158" y="1490887"/>
          <a:ext cx="3473416" cy="2864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b="0" kern="1200">
              <a:solidFill>
                <a:srgbClr val="0070C0"/>
              </a:solidFill>
              <a:latin typeface="Avenir Next" panose="020B0503020202020204" pitchFamily="34" charset="0"/>
            </a:rPr>
            <a:t>ISO 45001</a:t>
          </a:r>
        </a:p>
      </dsp:txBody>
      <dsp:txXfrm>
        <a:off x="6423086" y="2170710"/>
        <a:ext cx="3341560" cy="2119091"/>
      </dsp:txXfrm>
    </dsp:sp>
    <dsp:sp modelId="{20920A52-33E5-7F42-833F-A95500946DDE}">
      <dsp:nvSpPr>
        <dsp:cNvPr id="0" name=""/>
        <dsp:cNvSpPr/>
      </dsp:nvSpPr>
      <dsp:spPr>
        <a:xfrm>
          <a:off x="7129028" y="876992"/>
          <a:ext cx="3087481" cy="1227789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SISTEMA DI GESTIONE</a:t>
          </a:r>
        </a:p>
      </dsp:txBody>
      <dsp:txXfrm>
        <a:off x="7164989" y="912953"/>
        <a:ext cx="3015559" cy="115586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644FF6-9ACF-054C-863D-F99F4B56A507}">
      <dsp:nvSpPr>
        <dsp:cNvPr id="0" name=""/>
        <dsp:cNvSpPr/>
      </dsp:nvSpPr>
      <dsp:spPr>
        <a:xfrm>
          <a:off x="5518" y="1918935"/>
          <a:ext cx="2435462" cy="20087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DA2D1C-74DE-8A47-94E0-B28701465D0A}">
      <dsp:nvSpPr>
        <dsp:cNvPr id="0" name=""/>
        <dsp:cNvSpPr/>
      </dsp:nvSpPr>
      <dsp:spPr>
        <a:xfrm>
          <a:off x="1367806" y="2374450"/>
          <a:ext cx="2719701" cy="2719701"/>
        </a:xfrm>
        <a:prstGeom prst="leftCircularArrow">
          <a:avLst>
            <a:gd name="adj1" fmla="val 3278"/>
            <a:gd name="adj2" fmla="val 404570"/>
            <a:gd name="adj3" fmla="val 2180081"/>
            <a:gd name="adj4" fmla="val 9024489"/>
            <a:gd name="adj5" fmla="val 382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CC84C-229D-8643-8498-2B1FA6503528}">
      <dsp:nvSpPr>
        <dsp:cNvPr id="0" name=""/>
        <dsp:cNvSpPr/>
      </dsp:nvSpPr>
      <dsp:spPr>
        <a:xfrm>
          <a:off x="546732" y="3497236"/>
          <a:ext cx="2164855" cy="860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NEAR MISS</a:t>
          </a:r>
        </a:p>
      </dsp:txBody>
      <dsp:txXfrm>
        <a:off x="571947" y="3522451"/>
        <a:ext cx="2114425" cy="810461"/>
      </dsp:txXfrm>
    </dsp:sp>
    <dsp:sp modelId="{7FEAED64-C1CA-3743-9A8A-6703B23F0A6E}">
      <dsp:nvSpPr>
        <dsp:cNvPr id="0" name=""/>
        <dsp:cNvSpPr/>
      </dsp:nvSpPr>
      <dsp:spPr>
        <a:xfrm>
          <a:off x="3136107" y="1918935"/>
          <a:ext cx="2435462" cy="20087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b="0" kern="1200">
              <a:solidFill>
                <a:srgbClr val="0070C0"/>
              </a:solidFill>
              <a:latin typeface="Avenir Next" panose="020B0503020202020204" pitchFamily="34" charset="0"/>
            </a:rPr>
            <a:t>ISO 45001</a:t>
          </a:r>
        </a:p>
      </dsp:txBody>
      <dsp:txXfrm>
        <a:off x="3182334" y="2395607"/>
        <a:ext cx="2343008" cy="1485847"/>
      </dsp:txXfrm>
    </dsp:sp>
    <dsp:sp modelId="{050FCFC3-738B-374D-91EF-3C35D0690955}">
      <dsp:nvSpPr>
        <dsp:cNvPr id="0" name=""/>
        <dsp:cNvSpPr/>
      </dsp:nvSpPr>
      <dsp:spPr>
        <a:xfrm>
          <a:off x="4478100" y="673704"/>
          <a:ext cx="3030899" cy="3030899"/>
        </a:xfrm>
        <a:prstGeom prst="circularArrow">
          <a:avLst>
            <a:gd name="adj1" fmla="val 2941"/>
            <a:gd name="adj2" fmla="val 360160"/>
            <a:gd name="adj3" fmla="val 19464329"/>
            <a:gd name="adj4" fmla="val 12575511"/>
            <a:gd name="adj5" fmla="val 3432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920A52-33E5-7F42-833F-A95500946DDE}">
      <dsp:nvSpPr>
        <dsp:cNvPr id="0" name=""/>
        <dsp:cNvSpPr/>
      </dsp:nvSpPr>
      <dsp:spPr>
        <a:xfrm>
          <a:off x="3677321" y="1488489"/>
          <a:ext cx="2164855" cy="860891"/>
        </a:xfrm>
        <a:prstGeom prst="roundRect">
          <a:avLst>
            <a:gd name="adj" fmla="val 1000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SISTEMA DI GESTIONE</a:t>
          </a:r>
        </a:p>
      </dsp:txBody>
      <dsp:txXfrm>
        <a:off x="3702536" y="1513704"/>
        <a:ext cx="2114425" cy="810461"/>
      </dsp:txXfrm>
    </dsp:sp>
    <dsp:sp modelId="{07C2F847-40B0-794A-AC6E-B8200724ED7A}">
      <dsp:nvSpPr>
        <dsp:cNvPr id="0" name=""/>
        <dsp:cNvSpPr/>
      </dsp:nvSpPr>
      <dsp:spPr>
        <a:xfrm>
          <a:off x="6266696" y="1918935"/>
          <a:ext cx="2435462" cy="20087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b="0" kern="1200">
              <a:solidFill>
                <a:srgbClr val="0070C0"/>
              </a:solidFill>
              <a:latin typeface="Avenir Next" panose="020B0503020202020204" pitchFamily="34" charset="0"/>
            </a:rPr>
            <a:t>Art. 30</a:t>
          </a:r>
        </a:p>
      </dsp:txBody>
      <dsp:txXfrm>
        <a:off x="6312923" y="1965162"/>
        <a:ext cx="2343008" cy="1485847"/>
      </dsp:txXfrm>
    </dsp:sp>
    <dsp:sp modelId="{F8FCDD7A-4F86-EE4E-829D-C105039489E2}">
      <dsp:nvSpPr>
        <dsp:cNvPr id="0" name=""/>
        <dsp:cNvSpPr/>
      </dsp:nvSpPr>
      <dsp:spPr>
        <a:xfrm>
          <a:off x="7628984" y="2374450"/>
          <a:ext cx="2719701" cy="2719701"/>
        </a:xfrm>
        <a:prstGeom prst="leftCircularArrow">
          <a:avLst>
            <a:gd name="adj1" fmla="val 3278"/>
            <a:gd name="adj2" fmla="val 404570"/>
            <a:gd name="adj3" fmla="val 2180081"/>
            <a:gd name="adj4" fmla="val 9024489"/>
            <a:gd name="adj5" fmla="val 3824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AD24F0-76C5-7747-93B0-754500BEE7B8}">
      <dsp:nvSpPr>
        <dsp:cNvPr id="0" name=""/>
        <dsp:cNvSpPr/>
      </dsp:nvSpPr>
      <dsp:spPr>
        <a:xfrm>
          <a:off x="6807910" y="3497236"/>
          <a:ext cx="2164855" cy="860891"/>
        </a:xfrm>
        <a:prstGeom prst="roundRect">
          <a:avLst>
            <a:gd name="adj" fmla="val 1000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solidFill>
                <a:prstClr val="white"/>
              </a:solidFill>
              <a:latin typeface="Avenir Next" panose="020B0503020202020204" pitchFamily="34" charset="0"/>
              <a:ea typeface="+mn-ea"/>
              <a:cs typeface="+mn-cs"/>
            </a:rPr>
            <a:t>D. LGS. 81/08</a:t>
          </a:r>
        </a:p>
      </dsp:txBody>
      <dsp:txXfrm>
        <a:off x="6833125" y="3522451"/>
        <a:ext cx="2114425" cy="810461"/>
      </dsp:txXfrm>
    </dsp:sp>
    <dsp:sp modelId="{B97F17BF-5144-7545-9511-C0C6874B4E5D}">
      <dsp:nvSpPr>
        <dsp:cNvPr id="0" name=""/>
        <dsp:cNvSpPr/>
      </dsp:nvSpPr>
      <dsp:spPr>
        <a:xfrm>
          <a:off x="9397285" y="1918935"/>
          <a:ext cx="2435462" cy="20087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A30659-3F57-0748-823E-1851122978F6}">
      <dsp:nvSpPr>
        <dsp:cNvPr id="0" name=""/>
        <dsp:cNvSpPr/>
      </dsp:nvSpPr>
      <dsp:spPr>
        <a:xfrm>
          <a:off x="9938499" y="1488489"/>
          <a:ext cx="2164855" cy="860891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solidFill>
                <a:prstClr val="white"/>
              </a:solidFill>
              <a:latin typeface="Avenir Next" panose="020B0503020202020204" pitchFamily="34" charset="0"/>
              <a:ea typeface="+mn-ea"/>
              <a:cs typeface="+mn-cs"/>
            </a:rPr>
            <a:t>D. LGS. 231/01</a:t>
          </a:r>
        </a:p>
      </dsp:txBody>
      <dsp:txXfrm>
        <a:off x="9963714" y="1513704"/>
        <a:ext cx="2114425" cy="81046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4D7B2-3487-B54E-BE71-1B859F6CF0A8}">
      <dsp:nvSpPr>
        <dsp:cNvPr id="0" name=""/>
        <dsp:cNvSpPr/>
      </dsp:nvSpPr>
      <dsp:spPr>
        <a:xfrm>
          <a:off x="3506465" y="1307820"/>
          <a:ext cx="3837076" cy="383773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PUNTO DI VISTA DELL'ODV</a:t>
          </a:r>
        </a:p>
      </dsp:txBody>
      <dsp:txXfrm>
        <a:off x="4068392" y="1869843"/>
        <a:ext cx="2713222" cy="2713690"/>
      </dsp:txXfrm>
    </dsp:sp>
    <dsp:sp modelId="{1E841C35-AF59-4E4D-B03C-705F042F3314}">
      <dsp:nvSpPr>
        <dsp:cNvPr id="0" name=""/>
        <dsp:cNvSpPr/>
      </dsp:nvSpPr>
      <dsp:spPr>
        <a:xfrm>
          <a:off x="4686317" y="4860264"/>
          <a:ext cx="309327" cy="30929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5016AC-04BF-DF4A-BB4E-5614A031CE0C}">
      <dsp:nvSpPr>
        <dsp:cNvPr id="0" name=""/>
        <dsp:cNvSpPr/>
      </dsp:nvSpPr>
      <dsp:spPr>
        <a:xfrm>
          <a:off x="7590688" y="2865272"/>
          <a:ext cx="309327" cy="309295"/>
        </a:xfrm>
        <a:prstGeom prst="ellipse">
          <a:avLst/>
        </a:prstGeom>
        <a:solidFill>
          <a:schemeClr val="accent5">
            <a:hueOff val="-375475"/>
            <a:satOff val="-968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D32A5-40AD-274F-8243-346DD10FAFCC}">
      <dsp:nvSpPr>
        <dsp:cNvPr id="0" name=""/>
        <dsp:cNvSpPr/>
      </dsp:nvSpPr>
      <dsp:spPr>
        <a:xfrm>
          <a:off x="6112528" y="5189448"/>
          <a:ext cx="426604" cy="427253"/>
        </a:xfrm>
        <a:prstGeom prst="ellipse">
          <a:avLst/>
        </a:prstGeom>
        <a:solidFill>
          <a:schemeClr val="accent5">
            <a:hueOff val="-750949"/>
            <a:satOff val="-1935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65886A-C4AA-1743-AA2C-C148EAC55A03}">
      <dsp:nvSpPr>
        <dsp:cNvPr id="0" name=""/>
        <dsp:cNvSpPr/>
      </dsp:nvSpPr>
      <dsp:spPr>
        <a:xfrm>
          <a:off x="4772897" y="1739188"/>
          <a:ext cx="309327" cy="309295"/>
        </a:xfrm>
        <a:prstGeom prst="ellipse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235438-962C-904C-AAA5-0A297D7C31B8}">
      <dsp:nvSpPr>
        <dsp:cNvPr id="0" name=""/>
        <dsp:cNvSpPr/>
      </dsp:nvSpPr>
      <dsp:spPr>
        <a:xfrm>
          <a:off x="3799263" y="3509238"/>
          <a:ext cx="309327" cy="309295"/>
        </a:xfrm>
        <a:prstGeom prst="ellipse">
          <a:avLst/>
        </a:prstGeom>
        <a:solidFill>
          <a:schemeClr val="accent5">
            <a:hueOff val="-1501898"/>
            <a:satOff val="-3871"/>
            <a:lumOff val="-26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B1517C-A47D-F845-A902-B3B9AD4BE0F2}">
      <dsp:nvSpPr>
        <dsp:cNvPr id="0" name=""/>
        <dsp:cNvSpPr/>
      </dsp:nvSpPr>
      <dsp:spPr>
        <a:xfrm>
          <a:off x="2306935" y="2000478"/>
          <a:ext cx="1560017" cy="1560195"/>
        </a:xfrm>
        <a:prstGeom prst="ellipse">
          <a:avLst/>
        </a:prstGeom>
        <a:solidFill>
          <a:schemeClr val="accent5">
            <a:hueOff val="-1877373"/>
            <a:satOff val="-4839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approccio sistemico </a:t>
          </a:r>
        </a:p>
      </dsp:txBody>
      <dsp:txXfrm>
        <a:off x="2535394" y="2228963"/>
        <a:ext cx="1103099" cy="1103225"/>
      </dsp:txXfrm>
    </dsp:sp>
    <dsp:sp modelId="{019D6864-E0AD-9141-8C35-FA85D62385D2}">
      <dsp:nvSpPr>
        <dsp:cNvPr id="0" name=""/>
        <dsp:cNvSpPr/>
      </dsp:nvSpPr>
      <dsp:spPr>
        <a:xfrm>
          <a:off x="5264830" y="1752904"/>
          <a:ext cx="426604" cy="427253"/>
        </a:xfrm>
        <a:prstGeom prst="ellips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E67A4-CFEE-EC46-A3CA-DA3690D1891F}">
      <dsp:nvSpPr>
        <dsp:cNvPr id="0" name=""/>
        <dsp:cNvSpPr/>
      </dsp:nvSpPr>
      <dsp:spPr>
        <a:xfrm>
          <a:off x="2454122" y="4017416"/>
          <a:ext cx="771350" cy="771525"/>
        </a:xfrm>
        <a:prstGeom prst="ellipse">
          <a:avLst/>
        </a:prstGeom>
        <a:solidFill>
          <a:schemeClr val="accent5">
            <a:hueOff val="-2628322"/>
            <a:satOff val="-6774"/>
            <a:lumOff val="-45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610B4C-72C9-F64D-B8B8-773603E0DF13}">
      <dsp:nvSpPr>
        <dsp:cNvPr id="0" name=""/>
        <dsp:cNvSpPr/>
      </dsp:nvSpPr>
      <dsp:spPr>
        <a:xfrm>
          <a:off x="7737875" y="1266672"/>
          <a:ext cx="1560017" cy="1560195"/>
        </a:xfrm>
        <a:prstGeom prst="ellipse">
          <a:avLst/>
        </a:prstGeom>
        <a:solidFill>
          <a:schemeClr val="accent5">
            <a:hueOff val="-3003797"/>
            <a:satOff val="-7742"/>
            <a:lumOff val="-52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attività di vigilanza / attuazione MOG</a:t>
          </a:r>
        </a:p>
      </dsp:txBody>
      <dsp:txXfrm>
        <a:off x="7966334" y="1495157"/>
        <a:ext cx="1103099" cy="1103225"/>
      </dsp:txXfrm>
    </dsp:sp>
    <dsp:sp modelId="{88466406-EEB2-0046-BC98-AADFF02DF762}">
      <dsp:nvSpPr>
        <dsp:cNvPr id="0" name=""/>
        <dsp:cNvSpPr/>
      </dsp:nvSpPr>
      <dsp:spPr>
        <a:xfrm>
          <a:off x="7041298" y="2343378"/>
          <a:ext cx="426604" cy="427253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062862-7690-A844-8800-CCB9AFE35F82}">
      <dsp:nvSpPr>
        <dsp:cNvPr id="0" name=""/>
        <dsp:cNvSpPr/>
      </dsp:nvSpPr>
      <dsp:spPr>
        <a:xfrm>
          <a:off x="2160536" y="4935702"/>
          <a:ext cx="309327" cy="309295"/>
        </a:xfrm>
        <a:prstGeom prst="ellipse">
          <a:avLst/>
        </a:prstGeom>
        <a:solidFill>
          <a:schemeClr val="accent5">
            <a:hueOff val="-3754746"/>
            <a:satOff val="-9677"/>
            <a:lumOff val="-65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A3EE21-3508-2346-8917-860A9B5F77BD}">
      <dsp:nvSpPr>
        <dsp:cNvPr id="0" name=""/>
        <dsp:cNvSpPr/>
      </dsp:nvSpPr>
      <dsp:spPr>
        <a:xfrm>
          <a:off x="5242791" y="4495419"/>
          <a:ext cx="309327" cy="309295"/>
        </a:xfrm>
        <a:prstGeom prst="ellipse">
          <a:avLst/>
        </a:prstGeom>
        <a:solidFill>
          <a:schemeClr val="accent5">
            <a:hueOff val="-4130220"/>
            <a:satOff val="-10645"/>
            <a:lumOff val="-71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D43CCA-3F90-E34B-9460-E9E050B79B88}">
      <dsp:nvSpPr>
        <dsp:cNvPr id="0" name=""/>
        <dsp:cNvSpPr/>
      </dsp:nvSpPr>
      <dsp:spPr>
        <a:xfrm>
          <a:off x="8471445" y="3962552"/>
          <a:ext cx="1560017" cy="1560195"/>
        </a:xfrm>
        <a:prstGeom prst="ellips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assenza colpa organizzativa</a:t>
          </a:r>
        </a:p>
      </dsp:txBody>
      <dsp:txXfrm>
        <a:off x="8699904" y="4191037"/>
        <a:ext cx="1103099" cy="1103225"/>
      </dsp:txXfrm>
    </dsp:sp>
    <dsp:sp modelId="{A393A2CA-6496-D245-9170-FE1593BB7053}">
      <dsp:nvSpPr>
        <dsp:cNvPr id="0" name=""/>
        <dsp:cNvSpPr/>
      </dsp:nvSpPr>
      <dsp:spPr>
        <a:xfrm>
          <a:off x="8031460" y="3908374"/>
          <a:ext cx="309327" cy="309295"/>
        </a:xfrm>
        <a:prstGeom prst="ellipse">
          <a:avLst/>
        </a:prstGeom>
        <a:solidFill>
          <a:schemeClr val="accent5">
            <a:hueOff val="-4881170"/>
            <a:satOff val="-12580"/>
            <a:lumOff val="-84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B20580-49FB-6642-A5C8-7CCFCBD0414A}">
      <dsp:nvSpPr>
        <dsp:cNvPr id="0" name=""/>
        <dsp:cNvSpPr/>
      </dsp:nvSpPr>
      <dsp:spPr>
        <a:xfrm>
          <a:off x="3993675" y="5297805"/>
          <a:ext cx="1560017" cy="1560195"/>
        </a:xfrm>
        <a:prstGeom prst="ellipse">
          <a:avLst/>
        </a:prstGeom>
        <a:solidFill>
          <a:schemeClr val="accent5">
            <a:hueOff val="-5256644"/>
            <a:satOff val="-13548"/>
            <a:lumOff val="-91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rispetto di norme tecniche/  art. 30 D.lgs. 81/08</a:t>
          </a:r>
        </a:p>
      </dsp:txBody>
      <dsp:txXfrm>
        <a:off x="4222134" y="5526290"/>
        <a:ext cx="1103099" cy="1103225"/>
      </dsp:txXfrm>
    </dsp:sp>
    <dsp:sp modelId="{3F73F0B4-97D7-A041-9FD8-285107166C4F}">
      <dsp:nvSpPr>
        <dsp:cNvPr id="0" name=""/>
        <dsp:cNvSpPr/>
      </dsp:nvSpPr>
      <dsp:spPr>
        <a:xfrm>
          <a:off x="5386829" y="5244998"/>
          <a:ext cx="309327" cy="309295"/>
        </a:xfrm>
        <a:prstGeom prst="ellipse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B3514E-7C4D-9E47-A812-7BA56519AFDF}">
      <dsp:nvSpPr>
        <dsp:cNvPr id="0" name=""/>
        <dsp:cNvSpPr/>
      </dsp:nvSpPr>
      <dsp:spPr>
        <a:xfrm>
          <a:off x="5481280" y="0"/>
          <a:ext cx="1560017" cy="1560195"/>
        </a:xfrm>
        <a:prstGeom prst="ellipse">
          <a:avLst/>
        </a:prstGeom>
        <a:solidFill>
          <a:schemeClr val="accent5">
            <a:hueOff val="-6007594"/>
            <a:satOff val="-15484"/>
            <a:lumOff val="-104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assenza di violazioni sistematiche</a:t>
          </a:r>
        </a:p>
      </dsp:txBody>
      <dsp:txXfrm>
        <a:off x="5709739" y="228485"/>
        <a:ext cx="1103099" cy="1103225"/>
      </dsp:txXfrm>
    </dsp:sp>
    <dsp:sp modelId="{37BA304C-FDE8-AF45-AD82-E5862F64A7EE}">
      <dsp:nvSpPr>
        <dsp:cNvPr id="0" name=""/>
        <dsp:cNvSpPr/>
      </dsp:nvSpPr>
      <dsp:spPr>
        <a:xfrm>
          <a:off x="3557626" y="1691182"/>
          <a:ext cx="309327" cy="309295"/>
        </a:xfrm>
        <a:prstGeom prst="ellipse">
          <a:avLst/>
        </a:prstGeom>
        <a:solidFill>
          <a:schemeClr val="accent5">
            <a:hueOff val="-6383068"/>
            <a:satOff val="-16451"/>
            <a:lumOff val="-111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F886F0-F8B3-514F-9CB1-165AD870DAB2}">
      <dsp:nvSpPr>
        <dsp:cNvPr id="0" name=""/>
        <dsp:cNvSpPr/>
      </dsp:nvSpPr>
      <dsp:spPr>
        <a:xfrm>
          <a:off x="7159362" y="384048"/>
          <a:ext cx="309327" cy="309295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C2CA6-403D-C34E-82C9-217354C3DFD2}">
      <dsp:nvSpPr>
        <dsp:cNvPr id="0" name=""/>
        <dsp:cNvSpPr/>
      </dsp:nvSpPr>
      <dsp:spPr>
        <a:xfrm>
          <a:off x="4171949" y="2767939"/>
          <a:ext cx="3848100" cy="38481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500" kern="1200"/>
            <a:t>le </a:t>
          </a:r>
          <a:r>
            <a:rPr lang="it-IT" sz="4500" kern="1200" err="1"/>
            <a:t>c.d.p</a:t>
          </a:r>
          <a:r>
            <a:rPr lang="it-IT" sz="4500" kern="1200"/>
            <a:t>. vanno individuate e segnalate</a:t>
          </a:r>
        </a:p>
      </dsp:txBody>
      <dsp:txXfrm>
        <a:off x="4735490" y="3331480"/>
        <a:ext cx="2721018" cy="2721018"/>
      </dsp:txXfrm>
    </dsp:sp>
    <dsp:sp modelId="{1DA9912B-3B95-8447-A670-270FB1C60BD4}">
      <dsp:nvSpPr>
        <dsp:cNvPr id="0" name=""/>
        <dsp:cNvSpPr/>
      </dsp:nvSpPr>
      <dsp:spPr>
        <a:xfrm rot="12900000">
          <a:off x="1548349" y="2046150"/>
          <a:ext cx="3104262" cy="109670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4E59D-1B52-C248-AA5D-A6C34956C63F}">
      <dsp:nvSpPr>
        <dsp:cNvPr id="0" name=""/>
        <dsp:cNvSpPr/>
      </dsp:nvSpPr>
      <dsp:spPr>
        <a:xfrm>
          <a:off x="1202" y="241960"/>
          <a:ext cx="3655695" cy="29245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6000" kern="1200"/>
            <a:t>Art. 20 D.lgs. 81/08</a:t>
          </a:r>
        </a:p>
      </dsp:txBody>
      <dsp:txXfrm>
        <a:off x="86859" y="327617"/>
        <a:ext cx="3484381" cy="2753242"/>
      </dsp:txXfrm>
    </dsp:sp>
    <dsp:sp modelId="{B9FD52B9-78B1-3C47-A38C-55B710481837}">
      <dsp:nvSpPr>
        <dsp:cNvPr id="0" name=""/>
        <dsp:cNvSpPr/>
      </dsp:nvSpPr>
      <dsp:spPr>
        <a:xfrm rot="19500000">
          <a:off x="7539387" y="2046150"/>
          <a:ext cx="3104262" cy="109670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A036D4-41F3-4B49-877A-1D7E120D76D8}">
      <dsp:nvSpPr>
        <dsp:cNvPr id="0" name=""/>
        <dsp:cNvSpPr/>
      </dsp:nvSpPr>
      <dsp:spPr>
        <a:xfrm>
          <a:off x="8535102" y="241960"/>
          <a:ext cx="3655695" cy="2924556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6000" kern="1200"/>
            <a:t>Art. 19 D.Lgs. 81/08</a:t>
          </a:r>
        </a:p>
      </dsp:txBody>
      <dsp:txXfrm>
        <a:off x="8620759" y="327617"/>
        <a:ext cx="3484381" cy="27532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3B031-6AF3-E54B-A269-743A0E1859C8}">
      <dsp:nvSpPr>
        <dsp:cNvPr id="0" name=""/>
        <dsp:cNvSpPr/>
      </dsp:nvSpPr>
      <dsp:spPr>
        <a:xfrm>
          <a:off x="3345205" y="276354"/>
          <a:ext cx="5484581" cy="1904722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35CF6-4406-4B4A-9455-8ECF4ADF871D}">
      <dsp:nvSpPr>
        <dsp:cNvPr id="0" name=""/>
        <dsp:cNvSpPr/>
      </dsp:nvSpPr>
      <dsp:spPr>
        <a:xfrm>
          <a:off x="5564547" y="4940375"/>
          <a:ext cx="1062903" cy="680258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0D07F1-8EF2-E04A-9C39-7D0EF1D61D7A}">
      <dsp:nvSpPr>
        <dsp:cNvPr id="0" name=""/>
        <dsp:cNvSpPr/>
      </dsp:nvSpPr>
      <dsp:spPr>
        <a:xfrm>
          <a:off x="3545031" y="5527097"/>
          <a:ext cx="5101936" cy="1275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</a:rPr>
            <a:t>CONDIZIONI DI PERICOLO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400" kern="1200">
            <a:latin typeface="Avenir Next" panose="020B0503020202020204" pitchFamily="34" charset="0"/>
          </a:endParaRPr>
        </a:p>
      </dsp:txBody>
      <dsp:txXfrm>
        <a:off x="3545031" y="5527097"/>
        <a:ext cx="5101936" cy="1275484"/>
      </dsp:txXfrm>
    </dsp:sp>
    <dsp:sp modelId="{08368982-41E0-EC44-B889-020DF5013C83}">
      <dsp:nvSpPr>
        <dsp:cNvPr id="0" name=""/>
        <dsp:cNvSpPr/>
      </dsp:nvSpPr>
      <dsp:spPr>
        <a:xfrm>
          <a:off x="5339212" y="2328183"/>
          <a:ext cx="1913226" cy="191322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>
              <a:latin typeface="Avenir Next" panose="020B0503020202020204" pitchFamily="34" charset="0"/>
            </a:rPr>
            <a:t>Unsafe condition</a:t>
          </a:r>
        </a:p>
      </dsp:txBody>
      <dsp:txXfrm>
        <a:off x="5619397" y="2608368"/>
        <a:ext cx="1352856" cy="1352856"/>
      </dsp:txXfrm>
    </dsp:sp>
    <dsp:sp modelId="{CA64624B-8505-B14C-9CF2-BF341427392C}">
      <dsp:nvSpPr>
        <dsp:cNvPr id="0" name=""/>
        <dsp:cNvSpPr/>
      </dsp:nvSpPr>
      <dsp:spPr>
        <a:xfrm>
          <a:off x="3970192" y="892838"/>
          <a:ext cx="1913226" cy="1913226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>
              <a:latin typeface="Avenir Next" panose="020B0503020202020204" pitchFamily="34" charset="0"/>
            </a:rPr>
            <a:t>Unsafe act</a:t>
          </a:r>
        </a:p>
      </dsp:txBody>
      <dsp:txXfrm>
        <a:off x="4250377" y="1173023"/>
        <a:ext cx="1352856" cy="1352856"/>
      </dsp:txXfrm>
    </dsp:sp>
    <dsp:sp modelId="{5833BBD4-CA2A-E44E-AA2F-6DB979B35C54}">
      <dsp:nvSpPr>
        <dsp:cNvPr id="0" name=""/>
        <dsp:cNvSpPr/>
      </dsp:nvSpPr>
      <dsp:spPr>
        <a:xfrm>
          <a:off x="5925934" y="430263"/>
          <a:ext cx="1913226" cy="1913226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>
              <a:latin typeface="Avenir Next" panose="020B0503020202020204" pitchFamily="34" charset="0"/>
            </a:rPr>
            <a:t>Near miss</a:t>
          </a:r>
        </a:p>
      </dsp:txBody>
      <dsp:txXfrm>
        <a:off x="6206119" y="710448"/>
        <a:ext cx="1352856" cy="1352856"/>
      </dsp:txXfrm>
    </dsp:sp>
    <dsp:sp modelId="{B1A5D637-8148-FF4A-9E1B-91F781782935}">
      <dsp:nvSpPr>
        <dsp:cNvPr id="0" name=""/>
        <dsp:cNvSpPr/>
      </dsp:nvSpPr>
      <dsp:spPr>
        <a:xfrm>
          <a:off x="3119869" y="270273"/>
          <a:ext cx="5952259" cy="476180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2FEE9-E7BC-094C-BEBE-4DB4C24C065F}">
      <dsp:nvSpPr>
        <dsp:cNvPr id="0" name=""/>
        <dsp:cNvSpPr/>
      </dsp:nvSpPr>
      <dsp:spPr>
        <a:xfrm rot="4396374">
          <a:off x="2720974" y="1364688"/>
          <a:ext cx="5920232" cy="412862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F8242E-5AA8-8948-BAE5-07985A71B201}">
      <dsp:nvSpPr>
        <dsp:cNvPr id="0" name=""/>
        <dsp:cNvSpPr/>
      </dsp:nvSpPr>
      <dsp:spPr>
        <a:xfrm>
          <a:off x="5191429" y="2087575"/>
          <a:ext cx="149504" cy="149504"/>
        </a:xfrm>
        <a:prstGeom prst="ellipse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349DDCF-811A-3041-B682-147C6EFFCB40}">
      <dsp:nvSpPr>
        <dsp:cNvPr id="0" name=""/>
        <dsp:cNvSpPr/>
      </dsp:nvSpPr>
      <dsp:spPr>
        <a:xfrm>
          <a:off x="6493489" y="3356991"/>
          <a:ext cx="149504" cy="149504"/>
        </a:xfrm>
        <a:prstGeom prst="ellipse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8390DD4-1541-3043-8915-C49E456E0303}">
      <dsp:nvSpPr>
        <dsp:cNvPr id="0" name=""/>
        <dsp:cNvSpPr/>
      </dsp:nvSpPr>
      <dsp:spPr>
        <a:xfrm>
          <a:off x="2324100" y="0"/>
          <a:ext cx="2791206" cy="1097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Art. 20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Obblighi dei lavoratori</a:t>
          </a:r>
        </a:p>
      </dsp:txBody>
      <dsp:txXfrm>
        <a:off x="2324100" y="0"/>
        <a:ext cx="2791206" cy="1097280"/>
      </dsp:txXfrm>
    </dsp:sp>
    <dsp:sp modelId="{C06A24F3-A889-8143-8251-9788EC65BED8}">
      <dsp:nvSpPr>
        <dsp:cNvPr id="0" name=""/>
        <dsp:cNvSpPr/>
      </dsp:nvSpPr>
      <dsp:spPr>
        <a:xfrm>
          <a:off x="6020562" y="1613687"/>
          <a:ext cx="3847338" cy="1097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Art.19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>
              <a:solidFill>
                <a:schemeClr val="accent1"/>
              </a:solidFill>
              <a:latin typeface="Avenir Next" panose="020B0503020202020204" pitchFamily="34" charset="0"/>
              <a:ea typeface="+mn-ea"/>
              <a:cs typeface="+mn-cs"/>
            </a:rPr>
            <a:t>Obblighi dei preposti</a:t>
          </a:r>
        </a:p>
      </dsp:txBody>
      <dsp:txXfrm>
        <a:off x="6020562" y="1613687"/>
        <a:ext cx="3847338" cy="1097280"/>
      </dsp:txXfrm>
    </dsp:sp>
    <dsp:sp modelId="{907BFC45-FD97-2A41-B1B4-30070B7A7E38}">
      <dsp:nvSpPr>
        <dsp:cNvPr id="0" name=""/>
        <dsp:cNvSpPr/>
      </dsp:nvSpPr>
      <dsp:spPr>
        <a:xfrm>
          <a:off x="2324100" y="2883103"/>
          <a:ext cx="3771900" cy="1097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000" kern="1200">
            <a:solidFill>
              <a:schemeClr val="accent1"/>
            </a:solidFill>
            <a:latin typeface="Avenir Next" panose="020B0503020202020204" pitchFamily="34" charset="0"/>
          </a:endParaRPr>
        </a:p>
      </dsp:txBody>
      <dsp:txXfrm>
        <a:off x="2324100" y="2883103"/>
        <a:ext cx="3771900" cy="1097280"/>
      </dsp:txXfrm>
    </dsp:sp>
    <dsp:sp modelId="{522D13B8-4EB0-C74C-80E5-26A343A3749F}">
      <dsp:nvSpPr>
        <dsp:cNvPr id="0" name=""/>
        <dsp:cNvSpPr/>
      </dsp:nvSpPr>
      <dsp:spPr>
        <a:xfrm>
          <a:off x="6096000" y="5760720"/>
          <a:ext cx="3771900" cy="1097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</a:rPr>
            <a:t>IL DATORE DI LAVORO È DESTINATARIO DI UN OBBLIGO DI GESTIONE?</a:t>
          </a:r>
        </a:p>
      </dsp:txBody>
      <dsp:txXfrm>
        <a:off x="6096000" y="5760720"/>
        <a:ext cx="3771900" cy="10972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5A3CB-1CE6-E945-9576-FB85DA486BC8}">
      <dsp:nvSpPr>
        <dsp:cNvPr id="0" name=""/>
        <dsp:cNvSpPr/>
      </dsp:nvSpPr>
      <dsp:spPr>
        <a:xfrm>
          <a:off x="740286" y="0"/>
          <a:ext cx="10972800" cy="6858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84B9CD-2A7D-3F40-A916-BDE82E3FECA0}">
      <dsp:nvSpPr>
        <dsp:cNvPr id="0" name=""/>
        <dsp:cNvSpPr/>
      </dsp:nvSpPr>
      <dsp:spPr>
        <a:xfrm>
          <a:off x="2003145" y="4733391"/>
          <a:ext cx="285292" cy="28529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EAFEBC-8675-3641-819D-45ACDF2E2B42}">
      <dsp:nvSpPr>
        <dsp:cNvPr id="0" name=""/>
        <dsp:cNvSpPr/>
      </dsp:nvSpPr>
      <dsp:spPr>
        <a:xfrm>
          <a:off x="2432777" y="4810395"/>
          <a:ext cx="2556662" cy="594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171" tIns="0" rIns="0" bIns="0" numCol="1" spcCol="1270" anchor="t" anchorCtr="0">
          <a:noAutofit/>
        </a:bodyPr>
        <a:lstStyle/>
        <a:p>
          <a:pPr marL="0" lvl="0" indent="0" algn="just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0" i="0" u="none" strike="noStrike" kern="1200">
              <a:solidFill>
                <a:schemeClr val="accent1"/>
              </a:solidFill>
              <a:effectLst/>
              <a:latin typeface="Avenir Next" panose="020B0503020202020204" pitchFamily="34" charset="0"/>
            </a:rPr>
            <a:t>La valutazione dei rischi</a:t>
          </a:r>
          <a:endParaRPr lang="it-IT" sz="1800" b="0" i="0" u="none" strike="noStrike" kern="1200">
            <a:solidFill>
              <a:schemeClr val="accent1"/>
            </a:solidFill>
            <a:effectLst/>
            <a:latin typeface="Avenir Next" panose="020B0503020202020204" pitchFamily="34" charset="0"/>
            <a:ea typeface="+mn-ea"/>
            <a:cs typeface="+mn-cs"/>
          </a:endParaRPr>
        </a:p>
      </dsp:txBody>
      <dsp:txXfrm>
        <a:off x="2432777" y="4810395"/>
        <a:ext cx="2556662" cy="594588"/>
      </dsp:txXfrm>
    </dsp:sp>
    <dsp:sp modelId="{0C4EE37C-9FED-6948-BC99-24D12B3A548B}">
      <dsp:nvSpPr>
        <dsp:cNvPr id="0" name=""/>
        <dsp:cNvSpPr/>
      </dsp:nvSpPr>
      <dsp:spPr>
        <a:xfrm>
          <a:off x="4521403" y="2869387"/>
          <a:ext cx="515721" cy="515721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C2AC8-5E21-5F4A-84DE-3DBF9DAB5E97}">
      <dsp:nvSpPr>
        <dsp:cNvPr id="0" name=""/>
        <dsp:cNvSpPr/>
      </dsp:nvSpPr>
      <dsp:spPr>
        <a:xfrm>
          <a:off x="4779264" y="3127248"/>
          <a:ext cx="2633472" cy="3730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270" tIns="0" rIns="0" bIns="0" numCol="1" spcCol="1270" anchor="t" anchorCtr="0">
          <a:noAutofit/>
        </a:bodyPr>
        <a:lstStyle/>
        <a:p>
          <a:pPr marL="0" lvl="0" indent="0" algn="just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0" i="0" u="none" strike="noStrike" kern="1200">
              <a:solidFill>
                <a:schemeClr val="accent1"/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La sostituzione di ciò che è pericoloso con ciò che non lo è</a:t>
          </a:r>
        </a:p>
      </dsp:txBody>
      <dsp:txXfrm>
        <a:off x="4779264" y="3127248"/>
        <a:ext cx="2633472" cy="3730752"/>
      </dsp:txXfrm>
    </dsp:sp>
    <dsp:sp modelId="{8867D442-49CE-064A-96BA-76B00C9D0AD1}">
      <dsp:nvSpPr>
        <dsp:cNvPr id="0" name=""/>
        <dsp:cNvSpPr/>
      </dsp:nvSpPr>
      <dsp:spPr>
        <a:xfrm>
          <a:off x="7549896" y="1735074"/>
          <a:ext cx="713232" cy="713232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36CE86-4BD7-1E46-A07E-85D561DDDBDA}">
      <dsp:nvSpPr>
        <dsp:cNvPr id="0" name=""/>
        <dsp:cNvSpPr/>
      </dsp:nvSpPr>
      <dsp:spPr>
        <a:xfrm>
          <a:off x="7906512" y="2091690"/>
          <a:ext cx="2633472" cy="4766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7927" tIns="0" rIns="0" bIns="0" numCol="1" spcCol="1270" anchor="t" anchorCtr="0">
          <a:noAutofit/>
        </a:bodyPr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0" i="0" u="none" strike="noStrike" kern="1200">
              <a:solidFill>
                <a:schemeClr val="accent1"/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La programmazione delle misure per garantire il miglioramento nel tempo </a:t>
          </a:r>
          <a:r>
            <a:rPr lang="it-IT" sz="1800" b="0" i="0" kern="1200">
              <a:solidFill>
                <a:schemeClr val="accent1"/>
              </a:solidFill>
              <a:latin typeface="Avenir Next" panose="020B0503020202020204" pitchFamily="34" charset="0"/>
            </a:rPr>
            <a:t>dei livelli di sicurezza.</a:t>
          </a:r>
          <a:endParaRPr lang="it-IT" sz="1800" b="0" i="0" u="none" strike="noStrike" kern="1200">
            <a:solidFill>
              <a:schemeClr val="accent1"/>
            </a:solidFill>
            <a:effectLst/>
            <a:latin typeface="Avenir Next" panose="020B0503020202020204" pitchFamily="34" charset="0"/>
            <a:ea typeface="+mn-ea"/>
            <a:cs typeface="+mn-cs"/>
          </a:endParaRPr>
        </a:p>
      </dsp:txBody>
      <dsp:txXfrm>
        <a:off x="7906512" y="2091690"/>
        <a:ext cx="2633472" cy="47663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4EF79-25D6-BE4C-B391-1030775EF6A7}">
      <dsp:nvSpPr>
        <dsp:cNvPr id="0" name=""/>
        <dsp:cNvSpPr/>
      </dsp:nvSpPr>
      <dsp:spPr>
        <a:xfrm>
          <a:off x="1154551" y="1313238"/>
          <a:ext cx="3685108" cy="1214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solidFill>
                <a:srgbClr val="0070C0"/>
              </a:solidFill>
              <a:latin typeface="Avenir Next" panose="020B0503020202020204" pitchFamily="34" charset="0"/>
            </a:rPr>
            <a:t>Segnalazioni</a:t>
          </a:r>
        </a:p>
      </dsp:txBody>
      <dsp:txXfrm>
        <a:off x="1154551" y="1313238"/>
        <a:ext cx="3685108" cy="1214410"/>
      </dsp:txXfrm>
    </dsp:sp>
    <dsp:sp modelId="{ECC2E741-C6E2-0B4A-8887-0DCF80BE2CB1}">
      <dsp:nvSpPr>
        <dsp:cNvPr id="0" name=""/>
        <dsp:cNvSpPr/>
      </dsp:nvSpPr>
      <dsp:spPr>
        <a:xfrm>
          <a:off x="1154551" y="3874013"/>
          <a:ext cx="3685108" cy="22752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solidFill>
                <a:srgbClr val="0070C0"/>
              </a:solidFill>
              <a:latin typeface="Avenir Next" panose="020B0503020202020204" pitchFamily="34" charset="0"/>
            </a:rPr>
            <a:t>«tempestivamente»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solidFill>
                <a:srgbClr val="0070C0"/>
              </a:solidFill>
              <a:latin typeface="Avenir Next" panose="020B0503020202020204" pitchFamily="34" charset="0"/>
            </a:rPr>
            <a:t>«immediatamente»</a:t>
          </a:r>
        </a:p>
      </dsp:txBody>
      <dsp:txXfrm>
        <a:off x="1154551" y="3874013"/>
        <a:ext cx="3685108" cy="2275213"/>
      </dsp:txXfrm>
    </dsp:sp>
    <dsp:sp modelId="{BEFA58F2-6065-0B42-AB0F-565977C31294}">
      <dsp:nvSpPr>
        <dsp:cNvPr id="0" name=""/>
        <dsp:cNvSpPr/>
      </dsp:nvSpPr>
      <dsp:spPr>
        <a:xfrm>
          <a:off x="1150363" y="943890"/>
          <a:ext cx="293133" cy="29313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D94F1-DC23-134A-AC84-8CA02B9BBBC0}">
      <dsp:nvSpPr>
        <dsp:cNvPr id="0" name=""/>
        <dsp:cNvSpPr/>
      </dsp:nvSpPr>
      <dsp:spPr>
        <a:xfrm>
          <a:off x="1355556" y="533503"/>
          <a:ext cx="293133" cy="293133"/>
        </a:xfrm>
        <a:prstGeom prst="ellipse">
          <a:avLst/>
        </a:prstGeom>
        <a:solidFill>
          <a:schemeClr val="accent5">
            <a:hueOff val="-375475"/>
            <a:satOff val="-968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0085CE-A7A0-8448-B87A-8600BD23E924}">
      <dsp:nvSpPr>
        <dsp:cNvPr id="0" name=""/>
        <dsp:cNvSpPr/>
      </dsp:nvSpPr>
      <dsp:spPr>
        <a:xfrm>
          <a:off x="1848021" y="615580"/>
          <a:ext cx="460638" cy="460638"/>
        </a:xfrm>
        <a:prstGeom prst="ellipse">
          <a:avLst/>
        </a:prstGeom>
        <a:solidFill>
          <a:schemeClr val="accent5">
            <a:hueOff val="-750949"/>
            <a:satOff val="-1935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52BC13-7E77-7749-A83A-7BFD923B092B}">
      <dsp:nvSpPr>
        <dsp:cNvPr id="0" name=""/>
        <dsp:cNvSpPr/>
      </dsp:nvSpPr>
      <dsp:spPr>
        <a:xfrm>
          <a:off x="2258408" y="164154"/>
          <a:ext cx="293133" cy="293133"/>
        </a:xfrm>
        <a:prstGeom prst="ellipse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F95B16-7FCC-7E48-A858-8DFA9FA3DBE9}">
      <dsp:nvSpPr>
        <dsp:cNvPr id="0" name=""/>
        <dsp:cNvSpPr/>
      </dsp:nvSpPr>
      <dsp:spPr>
        <a:xfrm>
          <a:off x="2791911" y="0"/>
          <a:ext cx="293133" cy="293133"/>
        </a:xfrm>
        <a:prstGeom prst="ellipse">
          <a:avLst/>
        </a:prstGeom>
        <a:solidFill>
          <a:schemeClr val="accent5">
            <a:hueOff val="-1501898"/>
            <a:satOff val="-3871"/>
            <a:lumOff val="-26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6AFAE-6FA1-A042-9629-68FC741BC3AB}">
      <dsp:nvSpPr>
        <dsp:cNvPr id="0" name=""/>
        <dsp:cNvSpPr/>
      </dsp:nvSpPr>
      <dsp:spPr>
        <a:xfrm>
          <a:off x="3448531" y="287270"/>
          <a:ext cx="293133" cy="293133"/>
        </a:xfrm>
        <a:prstGeom prst="ellipse">
          <a:avLst/>
        </a:prstGeom>
        <a:solidFill>
          <a:schemeClr val="accent5">
            <a:hueOff val="-1877373"/>
            <a:satOff val="-4839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E628A-E3CE-7B42-BDAE-0B70210630AC}">
      <dsp:nvSpPr>
        <dsp:cNvPr id="0" name=""/>
        <dsp:cNvSpPr/>
      </dsp:nvSpPr>
      <dsp:spPr>
        <a:xfrm>
          <a:off x="3858918" y="492464"/>
          <a:ext cx="460638" cy="460638"/>
        </a:xfrm>
        <a:prstGeom prst="ellips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0CD56D-8CDE-2245-9539-A3686BEA3C13}">
      <dsp:nvSpPr>
        <dsp:cNvPr id="0" name=""/>
        <dsp:cNvSpPr/>
      </dsp:nvSpPr>
      <dsp:spPr>
        <a:xfrm>
          <a:off x="4433460" y="943890"/>
          <a:ext cx="293133" cy="293133"/>
        </a:xfrm>
        <a:prstGeom prst="ellipse">
          <a:avLst/>
        </a:prstGeom>
        <a:solidFill>
          <a:schemeClr val="accent5">
            <a:hueOff val="-2628322"/>
            <a:satOff val="-6774"/>
            <a:lumOff val="-45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256675-2557-944E-AA1E-C81E6E92FCD7}">
      <dsp:nvSpPr>
        <dsp:cNvPr id="0" name=""/>
        <dsp:cNvSpPr/>
      </dsp:nvSpPr>
      <dsp:spPr>
        <a:xfrm>
          <a:off x="4679692" y="1395316"/>
          <a:ext cx="293133" cy="293133"/>
        </a:xfrm>
        <a:prstGeom prst="ellipse">
          <a:avLst/>
        </a:prstGeom>
        <a:solidFill>
          <a:schemeClr val="accent5">
            <a:hueOff val="-3003797"/>
            <a:satOff val="-7742"/>
            <a:lumOff val="-52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2B11F-33A1-F247-BD75-45953B758781}">
      <dsp:nvSpPr>
        <dsp:cNvPr id="0" name=""/>
        <dsp:cNvSpPr/>
      </dsp:nvSpPr>
      <dsp:spPr>
        <a:xfrm>
          <a:off x="2545679" y="540649"/>
          <a:ext cx="753772" cy="753772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B3090C-1895-394A-A48D-DA43BDF55E71}">
      <dsp:nvSpPr>
        <dsp:cNvPr id="0" name=""/>
        <dsp:cNvSpPr/>
      </dsp:nvSpPr>
      <dsp:spPr>
        <a:xfrm>
          <a:off x="945169" y="2092974"/>
          <a:ext cx="293133" cy="293133"/>
        </a:xfrm>
        <a:prstGeom prst="ellipse">
          <a:avLst/>
        </a:prstGeom>
        <a:solidFill>
          <a:schemeClr val="accent5">
            <a:hueOff val="-3754746"/>
            <a:satOff val="-9677"/>
            <a:lumOff val="-65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0DB411-E1D4-1D4D-94D0-C535FA0D6FD6}">
      <dsp:nvSpPr>
        <dsp:cNvPr id="0" name=""/>
        <dsp:cNvSpPr/>
      </dsp:nvSpPr>
      <dsp:spPr>
        <a:xfrm>
          <a:off x="1191402" y="2462322"/>
          <a:ext cx="460638" cy="460638"/>
        </a:xfrm>
        <a:prstGeom prst="ellipse">
          <a:avLst/>
        </a:prstGeom>
        <a:solidFill>
          <a:schemeClr val="accent5">
            <a:hueOff val="-4130220"/>
            <a:satOff val="-10645"/>
            <a:lumOff val="-71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F2A360-2690-824A-A5C7-185D7BD4EDF7}">
      <dsp:nvSpPr>
        <dsp:cNvPr id="0" name=""/>
        <dsp:cNvSpPr/>
      </dsp:nvSpPr>
      <dsp:spPr>
        <a:xfrm>
          <a:off x="1806982" y="2790632"/>
          <a:ext cx="670019" cy="670019"/>
        </a:xfrm>
        <a:prstGeom prst="ellips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8BC58B-09FC-DB4C-A5E9-155170692C0B}">
      <dsp:nvSpPr>
        <dsp:cNvPr id="0" name=""/>
        <dsp:cNvSpPr/>
      </dsp:nvSpPr>
      <dsp:spPr>
        <a:xfrm>
          <a:off x="2668795" y="3324135"/>
          <a:ext cx="293133" cy="293133"/>
        </a:xfrm>
        <a:prstGeom prst="ellipse">
          <a:avLst/>
        </a:prstGeom>
        <a:solidFill>
          <a:schemeClr val="accent5">
            <a:hueOff val="-4881170"/>
            <a:satOff val="-12580"/>
            <a:lumOff val="-84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573D14-D96A-684D-9817-F94CB0428B91}">
      <dsp:nvSpPr>
        <dsp:cNvPr id="0" name=""/>
        <dsp:cNvSpPr/>
      </dsp:nvSpPr>
      <dsp:spPr>
        <a:xfrm>
          <a:off x="2832950" y="2790632"/>
          <a:ext cx="460638" cy="460638"/>
        </a:xfrm>
        <a:prstGeom prst="ellipse">
          <a:avLst/>
        </a:prstGeom>
        <a:solidFill>
          <a:schemeClr val="accent5">
            <a:hueOff val="-5256644"/>
            <a:satOff val="-13548"/>
            <a:lumOff val="-91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1366D9-7235-9B48-8FC0-680DBC786664}">
      <dsp:nvSpPr>
        <dsp:cNvPr id="0" name=""/>
        <dsp:cNvSpPr/>
      </dsp:nvSpPr>
      <dsp:spPr>
        <a:xfrm>
          <a:off x="3243337" y="3365174"/>
          <a:ext cx="293133" cy="293133"/>
        </a:xfrm>
        <a:prstGeom prst="ellipse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F83327-B971-5F40-A90A-C562D1266CA2}">
      <dsp:nvSpPr>
        <dsp:cNvPr id="0" name=""/>
        <dsp:cNvSpPr/>
      </dsp:nvSpPr>
      <dsp:spPr>
        <a:xfrm>
          <a:off x="3612686" y="2708554"/>
          <a:ext cx="670019" cy="670019"/>
        </a:xfrm>
        <a:prstGeom prst="ellipse">
          <a:avLst/>
        </a:prstGeom>
        <a:solidFill>
          <a:schemeClr val="accent5">
            <a:hueOff val="-6007594"/>
            <a:satOff val="-15484"/>
            <a:lumOff val="-104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D88EAB-FAFD-0B4F-A1FD-1B21E71A93D0}">
      <dsp:nvSpPr>
        <dsp:cNvPr id="0" name=""/>
        <dsp:cNvSpPr/>
      </dsp:nvSpPr>
      <dsp:spPr>
        <a:xfrm>
          <a:off x="4515537" y="2544400"/>
          <a:ext cx="460638" cy="460638"/>
        </a:xfrm>
        <a:prstGeom prst="ellipse">
          <a:avLst/>
        </a:prstGeom>
        <a:solidFill>
          <a:schemeClr val="accent5">
            <a:hueOff val="-6383068"/>
            <a:satOff val="-16451"/>
            <a:lumOff val="-111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68CBF9-C648-294D-9644-82DEDB741B6C}">
      <dsp:nvSpPr>
        <dsp:cNvPr id="0" name=""/>
        <dsp:cNvSpPr/>
      </dsp:nvSpPr>
      <dsp:spPr>
        <a:xfrm>
          <a:off x="4976176" y="614898"/>
          <a:ext cx="1352829" cy="2582699"/>
        </a:xfrm>
        <a:prstGeom prst="chevron">
          <a:avLst>
            <a:gd name="adj" fmla="val 623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577A7F-4337-774B-8513-9DA98FA3647E}">
      <dsp:nvSpPr>
        <dsp:cNvPr id="0" name=""/>
        <dsp:cNvSpPr/>
      </dsp:nvSpPr>
      <dsp:spPr>
        <a:xfrm>
          <a:off x="6083037" y="614898"/>
          <a:ext cx="1352829" cy="2582699"/>
        </a:xfrm>
        <a:prstGeom prst="chevron">
          <a:avLst>
            <a:gd name="adj" fmla="val 623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C58593-4F84-2F41-90B0-99CE998DCB07}">
      <dsp:nvSpPr>
        <dsp:cNvPr id="0" name=""/>
        <dsp:cNvSpPr/>
      </dsp:nvSpPr>
      <dsp:spPr>
        <a:xfrm>
          <a:off x="7614091" y="372121"/>
          <a:ext cx="3706187" cy="3136105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u="sng" kern="1200">
              <a:solidFill>
                <a:srgbClr val="004D99"/>
              </a:solidFill>
              <a:latin typeface="Avenir Next" panose="020B0503020202020204" pitchFamily="34" charset="0"/>
            </a:rPr>
            <a:t>Aggiornamento DVR</a:t>
          </a:r>
        </a:p>
      </dsp:txBody>
      <dsp:txXfrm>
        <a:off x="8156850" y="831393"/>
        <a:ext cx="2620669" cy="2217561"/>
      </dsp:txXfrm>
    </dsp:sp>
    <dsp:sp modelId="{A4A3A7DD-CD59-684F-B9BC-A493AC246284}">
      <dsp:nvSpPr>
        <dsp:cNvPr id="0" name=""/>
        <dsp:cNvSpPr/>
      </dsp:nvSpPr>
      <dsp:spPr>
        <a:xfrm>
          <a:off x="7444192" y="3874013"/>
          <a:ext cx="3689536" cy="22752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>
              <a:solidFill>
                <a:srgbClr val="0070C0"/>
              </a:solidFill>
              <a:latin typeface="Avenir Next" panose="020B0503020202020204" pitchFamily="34" charset="0"/>
            </a:rPr>
            <a:t>«miglioramento nel tempo»</a:t>
          </a:r>
        </a:p>
      </dsp:txBody>
      <dsp:txXfrm>
        <a:off x="7444192" y="3874013"/>
        <a:ext cx="3689536" cy="22752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93A3B-0448-2349-B315-4E5512FB369A}">
      <dsp:nvSpPr>
        <dsp:cNvPr id="0" name=""/>
        <dsp:cNvSpPr/>
      </dsp:nvSpPr>
      <dsp:spPr>
        <a:xfrm>
          <a:off x="2704930" y="-47070"/>
          <a:ext cx="6782139" cy="6782139"/>
        </a:xfrm>
        <a:prstGeom prst="circularArrow">
          <a:avLst>
            <a:gd name="adj1" fmla="val 5544"/>
            <a:gd name="adj2" fmla="val 330680"/>
            <a:gd name="adj3" fmla="val 13721250"/>
            <a:gd name="adj4" fmla="val 17419330"/>
            <a:gd name="adj5" fmla="val 5757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760262-178E-744F-9C53-E0673DAD78F8}">
      <dsp:nvSpPr>
        <dsp:cNvPr id="0" name=""/>
        <dsp:cNvSpPr/>
      </dsp:nvSpPr>
      <dsp:spPr>
        <a:xfrm>
          <a:off x="4470796" y="405"/>
          <a:ext cx="3250406" cy="162520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</a:rPr>
            <a:t>emersione segnali deboli</a:t>
          </a:r>
          <a:endParaRPr lang="it-IT" sz="2000" b="0" i="0" u="none" strike="noStrike" kern="1200">
            <a:effectLst/>
            <a:latin typeface="Avenir Next" panose="020B0503020202020204" pitchFamily="34" charset="0"/>
            <a:ea typeface="+mn-ea"/>
            <a:cs typeface="+mn-cs"/>
          </a:endParaRPr>
        </a:p>
      </dsp:txBody>
      <dsp:txXfrm>
        <a:off x="4550132" y="79741"/>
        <a:ext cx="3091734" cy="1466531"/>
      </dsp:txXfrm>
    </dsp:sp>
    <dsp:sp modelId="{F2E6A748-A5C8-864A-80C7-2401C0FFF89E}">
      <dsp:nvSpPr>
        <dsp:cNvPr id="0" name=""/>
        <dsp:cNvSpPr/>
      </dsp:nvSpPr>
      <dsp:spPr>
        <a:xfrm>
          <a:off x="7221414" y="1998846"/>
          <a:ext cx="3250406" cy="1625203"/>
        </a:xfrm>
        <a:prstGeom prst="round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analisi / classificazione</a:t>
          </a:r>
        </a:p>
      </dsp:txBody>
      <dsp:txXfrm>
        <a:off x="7300750" y="2078182"/>
        <a:ext cx="3091734" cy="1466531"/>
      </dsp:txXfrm>
    </dsp:sp>
    <dsp:sp modelId="{FA18D382-9C1F-7346-844E-9F0F9984D99A}">
      <dsp:nvSpPr>
        <dsp:cNvPr id="0" name=""/>
        <dsp:cNvSpPr/>
      </dsp:nvSpPr>
      <dsp:spPr>
        <a:xfrm>
          <a:off x="6170772" y="5232391"/>
          <a:ext cx="3250406" cy="1625203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gestione</a:t>
          </a:r>
        </a:p>
      </dsp:txBody>
      <dsp:txXfrm>
        <a:off x="6250108" y="5311727"/>
        <a:ext cx="3091734" cy="1466531"/>
      </dsp:txXfrm>
    </dsp:sp>
    <dsp:sp modelId="{911544B3-901E-6149-B119-7C6C967FC344}">
      <dsp:nvSpPr>
        <dsp:cNvPr id="0" name=""/>
        <dsp:cNvSpPr/>
      </dsp:nvSpPr>
      <dsp:spPr>
        <a:xfrm>
          <a:off x="2770821" y="5232391"/>
          <a:ext cx="3250406" cy="1625203"/>
        </a:xfrm>
        <a:prstGeom prst="round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aggiornamento DVR</a:t>
          </a:r>
        </a:p>
      </dsp:txBody>
      <dsp:txXfrm>
        <a:off x="2850157" y="5311727"/>
        <a:ext cx="3091734" cy="1466531"/>
      </dsp:txXfrm>
    </dsp:sp>
    <dsp:sp modelId="{239F3A02-98B3-A54F-9AA1-B414A9D64105}">
      <dsp:nvSpPr>
        <dsp:cNvPr id="0" name=""/>
        <dsp:cNvSpPr/>
      </dsp:nvSpPr>
      <dsp:spPr>
        <a:xfrm>
          <a:off x="1720179" y="1998846"/>
          <a:ext cx="3250406" cy="1625203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programmazione misure per il miglioramento nel tempo </a:t>
          </a:r>
        </a:p>
      </dsp:txBody>
      <dsp:txXfrm>
        <a:off x="1799515" y="2078182"/>
        <a:ext cx="3091734" cy="146653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BA7724-712D-9A4F-982C-21D73720AEFA}">
      <dsp:nvSpPr>
        <dsp:cNvPr id="0" name=""/>
        <dsp:cNvSpPr/>
      </dsp:nvSpPr>
      <dsp:spPr>
        <a:xfrm>
          <a:off x="3252659" y="0"/>
          <a:ext cx="2468880" cy="13716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b="1" i="0" u="none" strike="noStrike" kern="1200">
              <a:solidFill>
                <a:schemeClr val="accent6">
                  <a:lumMod val="75000"/>
                </a:schemeClr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LUCI</a:t>
          </a:r>
        </a:p>
      </dsp:txBody>
      <dsp:txXfrm>
        <a:off x="3292832" y="40173"/>
        <a:ext cx="2388534" cy="1291254"/>
      </dsp:txXfrm>
    </dsp:sp>
    <dsp:sp modelId="{12205A32-ADC6-7B4D-ABE5-FB7E1A0DAB65}">
      <dsp:nvSpPr>
        <dsp:cNvPr id="0" name=""/>
        <dsp:cNvSpPr/>
      </dsp:nvSpPr>
      <dsp:spPr>
        <a:xfrm>
          <a:off x="6644640" y="0"/>
          <a:ext cx="2468880" cy="13716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246587"/>
              <a:satOff val="-7611"/>
              <a:lumOff val="-9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b="1" i="0" u="none" strike="noStrike" kern="1200">
              <a:solidFill>
                <a:srgbClr val="C00000"/>
              </a:solidFill>
              <a:effectLst/>
              <a:latin typeface="Avenir Next" panose="020B0503020202020204" pitchFamily="34" charset="0"/>
              <a:ea typeface="+mn-ea"/>
              <a:cs typeface="+mn-cs"/>
            </a:rPr>
            <a:t>OMBRE</a:t>
          </a:r>
        </a:p>
      </dsp:txBody>
      <dsp:txXfrm>
        <a:off x="6684813" y="40173"/>
        <a:ext cx="2388534" cy="1291254"/>
      </dsp:txXfrm>
    </dsp:sp>
    <dsp:sp modelId="{E3523B0B-CD8D-5B46-A5DB-29FDC247CC33}">
      <dsp:nvSpPr>
        <dsp:cNvPr id="0" name=""/>
        <dsp:cNvSpPr/>
      </dsp:nvSpPr>
      <dsp:spPr>
        <a:xfrm>
          <a:off x="5581650" y="5829300"/>
          <a:ext cx="1028700" cy="1028700"/>
        </a:xfrm>
        <a:prstGeom prst="triangle">
          <a:avLst/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493175"/>
              <a:satOff val="-15221"/>
              <a:lumOff val="-19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63AF7-8C9D-B14F-9491-9C421FF1F881}">
      <dsp:nvSpPr>
        <dsp:cNvPr id="0" name=""/>
        <dsp:cNvSpPr/>
      </dsp:nvSpPr>
      <dsp:spPr>
        <a:xfrm rot="21360000">
          <a:off x="3008957" y="5388490"/>
          <a:ext cx="6174085" cy="431734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8CD19C-7334-7449-957A-B3DE0326E400}">
      <dsp:nvSpPr>
        <dsp:cNvPr id="0" name=""/>
        <dsp:cNvSpPr/>
      </dsp:nvSpPr>
      <dsp:spPr>
        <a:xfrm rot="21360000">
          <a:off x="3019282" y="4610705"/>
          <a:ext cx="2450115" cy="84613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modello di valutazione pro-attiva e sistemica</a:t>
          </a:r>
        </a:p>
      </dsp:txBody>
      <dsp:txXfrm>
        <a:off x="3060587" y="4652010"/>
        <a:ext cx="2367505" cy="763523"/>
      </dsp:txXfrm>
    </dsp:sp>
    <dsp:sp modelId="{272A73D3-F8F0-874E-8AEC-0436CDEA3A3E}">
      <dsp:nvSpPr>
        <dsp:cNvPr id="0" name=""/>
        <dsp:cNvSpPr/>
      </dsp:nvSpPr>
      <dsp:spPr>
        <a:xfrm rot="21360000">
          <a:off x="2950702" y="3705449"/>
          <a:ext cx="2450115" cy="846133"/>
        </a:xfrm>
        <a:prstGeom prst="round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 dirty="0">
              <a:effectLst/>
              <a:latin typeface="Avenir Next" panose="020B0503020202020204" pitchFamily="34" charset="0"/>
              <a:ea typeface="+mn-ea"/>
              <a:cs typeface="+mn-cs"/>
            </a:rPr>
            <a:t>prevenzione efficace</a:t>
          </a:r>
        </a:p>
      </dsp:txBody>
      <dsp:txXfrm>
        <a:off x="2992007" y="3746754"/>
        <a:ext cx="2367505" cy="763523"/>
      </dsp:txXfrm>
    </dsp:sp>
    <dsp:sp modelId="{6508AC29-6BF5-CA40-A2C9-A6555BE5E5FC}">
      <dsp:nvSpPr>
        <dsp:cNvPr id="0" name=""/>
        <dsp:cNvSpPr/>
      </dsp:nvSpPr>
      <dsp:spPr>
        <a:xfrm rot="21360000">
          <a:off x="2882122" y="2800193"/>
          <a:ext cx="2450115" cy="846133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coinvolgimento popolazione lavorativa</a:t>
          </a:r>
        </a:p>
      </dsp:txBody>
      <dsp:txXfrm>
        <a:off x="2923427" y="2841498"/>
        <a:ext cx="2367505" cy="763523"/>
      </dsp:txXfrm>
    </dsp:sp>
    <dsp:sp modelId="{B708D4D8-5F1F-6B46-A46C-9EF194FB29D1}">
      <dsp:nvSpPr>
        <dsp:cNvPr id="0" name=""/>
        <dsp:cNvSpPr/>
      </dsp:nvSpPr>
      <dsp:spPr>
        <a:xfrm rot="21360000">
          <a:off x="2813542" y="1894937"/>
          <a:ext cx="2450115" cy="846133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efficacia processuale (se ben gestito)</a:t>
          </a:r>
        </a:p>
      </dsp:txBody>
      <dsp:txXfrm>
        <a:off x="2854847" y="1936242"/>
        <a:ext cx="2367505" cy="763523"/>
      </dsp:txXfrm>
    </dsp:sp>
    <dsp:sp modelId="{DE21ECCE-89D8-814C-B36B-B1732BE864FC}">
      <dsp:nvSpPr>
        <dsp:cNvPr id="0" name=""/>
        <dsp:cNvSpPr/>
      </dsp:nvSpPr>
      <dsp:spPr>
        <a:xfrm rot="21360000">
          <a:off x="6585442" y="4363817"/>
          <a:ext cx="2450115" cy="846133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 dirty="0">
              <a:effectLst/>
              <a:latin typeface="Avenir Next" panose="020B0503020202020204" pitchFamily="34" charset="0"/>
              <a:ea typeface="+mn-ea"/>
              <a:cs typeface="+mn-cs"/>
            </a:rPr>
            <a:t>consapevolezza / tolleranza della condizione di pericolo</a:t>
          </a:r>
        </a:p>
      </dsp:txBody>
      <dsp:txXfrm>
        <a:off x="6626747" y="4405122"/>
        <a:ext cx="2367505" cy="763523"/>
      </dsp:txXfrm>
    </dsp:sp>
    <dsp:sp modelId="{B843A503-2AAC-0E4A-9A07-5A8DB64F1477}">
      <dsp:nvSpPr>
        <dsp:cNvPr id="0" name=""/>
        <dsp:cNvSpPr/>
      </dsp:nvSpPr>
      <dsp:spPr>
        <a:xfrm rot="21360000">
          <a:off x="6516862" y="3458561"/>
          <a:ext cx="2450115" cy="846133"/>
        </a:xfrm>
        <a:prstGeom prst="roundRect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analisi insufficiente</a:t>
          </a:r>
        </a:p>
      </dsp:txBody>
      <dsp:txXfrm>
        <a:off x="6558167" y="3499866"/>
        <a:ext cx="2367505" cy="763523"/>
      </dsp:txXfrm>
    </dsp:sp>
    <dsp:sp modelId="{92CA8B76-2701-034C-BFFF-E28E813C8F02}">
      <dsp:nvSpPr>
        <dsp:cNvPr id="0" name=""/>
        <dsp:cNvSpPr/>
      </dsp:nvSpPr>
      <dsp:spPr>
        <a:xfrm rot="21360000">
          <a:off x="6448282" y="2553305"/>
          <a:ext cx="2450115" cy="846133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0" u="none" strike="noStrike" kern="1200">
              <a:effectLst/>
              <a:latin typeface="Avenir Next" panose="020B0503020202020204" pitchFamily="34" charset="0"/>
              <a:ea typeface="+mn-ea"/>
              <a:cs typeface="+mn-cs"/>
            </a:rPr>
            <a:t>intervento non tempestivo / non efficace</a:t>
          </a:r>
        </a:p>
      </dsp:txBody>
      <dsp:txXfrm>
        <a:off x="6489587" y="2594610"/>
        <a:ext cx="2367505" cy="76352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644FF6-9ACF-054C-863D-F99F4B56A507}">
      <dsp:nvSpPr>
        <dsp:cNvPr id="0" name=""/>
        <dsp:cNvSpPr/>
      </dsp:nvSpPr>
      <dsp:spPr>
        <a:xfrm>
          <a:off x="3418" y="1567824"/>
          <a:ext cx="3286856" cy="27109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>
              <a:solidFill>
                <a:schemeClr val="accent1"/>
              </a:solidFill>
              <a:latin typeface="Avenir Next" panose="020B0503020202020204" pitchFamily="34" charset="0"/>
            </a:rPr>
            <a:t>Lavoratore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>
              <a:solidFill>
                <a:schemeClr val="accent1"/>
              </a:solidFill>
              <a:latin typeface="Avenir Next" panose="020B0503020202020204" pitchFamily="34" charset="0"/>
            </a:rPr>
            <a:t>Art. 20 </a:t>
          </a:r>
        </a:p>
      </dsp:txBody>
      <dsp:txXfrm>
        <a:off x="65805" y="1630211"/>
        <a:ext cx="3162082" cy="2005273"/>
      </dsp:txXfrm>
    </dsp:sp>
    <dsp:sp modelId="{C6DA2D1C-74DE-8A47-94E0-B28701465D0A}">
      <dsp:nvSpPr>
        <dsp:cNvPr id="0" name=""/>
        <dsp:cNvSpPr/>
      </dsp:nvSpPr>
      <dsp:spPr>
        <a:xfrm>
          <a:off x="1841938" y="2182579"/>
          <a:ext cx="3670460" cy="3670460"/>
        </a:xfrm>
        <a:prstGeom prst="leftCircularArrow">
          <a:avLst>
            <a:gd name="adj1" fmla="val 3278"/>
            <a:gd name="adj2" fmla="val 404570"/>
            <a:gd name="adj3" fmla="val 2180081"/>
            <a:gd name="adj4" fmla="val 9024489"/>
            <a:gd name="adj5" fmla="val 382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CC84C-229D-8643-8498-2B1FA6503528}">
      <dsp:nvSpPr>
        <dsp:cNvPr id="0" name=""/>
        <dsp:cNvSpPr/>
      </dsp:nvSpPr>
      <dsp:spPr>
        <a:xfrm>
          <a:off x="733830" y="3697871"/>
          <a:ext cx="2921649" cy="11618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segnalare</a:t>
          </a:r>
        </a:p>
      </dsp:txBody>
      <dsp:txXfrm>
        <a:off x="767859" y="3731900"/>
        <a:ext cx="2853591" cy="1093785"/>
      </dsp:txXfrm>
    </dsp:sp>
    <dsp:sp modelId="{7FEAED64-C1CA-3743-9A8A-6703B23F0A6E}">
      <dsp:nvSpPr>
        <dsp:cNvPr id="0" name=""/>
        <dsp:cNvSpPr/>
      </dsp:nvSpPr>
      <dsp:spPr>
        <a:xfrm>
          <a:off x="4228405" y="1567824"/>
          <a:ext cx="3286856" cy="27109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>
              <a:solidFill>
                <a:schemeClr val="accent1"/>
              </a:solidFill>
              <a:latin typeface="Avenir Next" panose="020B0503020202020204" pitchFamily="34" charset="0"/>
            </a:rPr>
            <a:t>Preposto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>
              <a:solidFill>
                <a:schemeClr val="accent1"/>
              </a:solidFill>
              <a:latin typeface="Avenir Next" panose="020B0503020202020204" pitchFamily="34" charset="0"/>
            </a:rPr>
            <a:t>Art. 19</a:t>
          </a:r>
        </a:p>
      </dsp:txBody>
      <dsp:txXfrm>
        <a:off x="4290792" y="2211132"/>
        <a:ext cx="3162082" cy="2005273"/>
      </dsp:txXfrm>
    </dsp:sp>
    <dsp:sp modelId="{98FDF33D-1C38-5447-AECA-42C0B2AA1E09}">
      <dsp:nvSpPr>
        <dsp:cNvPr id="0" name=""/>
        <dsp:cNvSpPr/>
      </dsp:nvSpPr>
      <dsp:spPr>
        <a:xfrm>
          <a:off x="6039534" y="-112717"/>
          <a:ext cx="4090447" cy="4090447"/>
        </a:xfrm>
        <a:prstGeom prst="circularArrow">
          <a:avLst>
            <a:gd name="adj1" fmla="val 2941"/>
            <a:gd name="adj2" fmla="val 360160"/>
            <a:gd name="adj3" fmla="val 19464329"/>
            <a:gd name="adj4" fmla="val 12575511"/>
            <a:gd name="adj5" fmla="val 3432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920A52-33E5-7F42-833F-A95500946DDE}">
      <dsp:nvSpPr>
        <dsp:cNvPr id="0" name=""/>
        <dsp:cNvSpPr/>
      </dsp:nvSpPr>
      <dsp:spPr>
        <a:xfrm>
          <a:off x="4958817" y="986902"/>
          <a:ext cx="2921649" cy="1161843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segnalare </a:t>
          </a:r>
        </a:p>
      </dsp:txBody>
      <dsp:txXfrm>
        <a:off x="4992846" y="1020931"/>
        <a:ext cx="2853591" cy="1093785"/>
      </dsp:txXfrm>
    </dsp:sp>
    <dsp:sp modelId="{2F79F24F-64B5-1748-AD07-B268C35B2476}">
      <dsp:nvSpPr>
        <dsp:cNvPr id="0" name=""/>
        <dsp:cNvSpPr/>
      </dsp:nvSpPr>
      <dsp:spPr>
        <a:xfrm>
          <a:off x="8453392" y="1567824"/>
          <a:ext cx="3286856" cy="27109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>
              <a:solidFill>
                <a:schemeClr val="accent1"/>
              </a:solidFill>
              <a:latin typeface="Avenir Next" panose="020B0503020202020204" pitchFamily="34" charset="0"/>
            </a:rPr>
            <a:t>Datore di lavoro e dirigenti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400" kern="1200">
              <a:solidFill>
                <a:schemeClr val="accent1"/>
              </a:solidFill>
              <a:latin typeface="Avenir Next" panose="020B0503020202020204" pitchFamily="34" charset="0"/>
            </a:rPr>
            <a:t>Art. 18</a:t>
          </a:r>
        </a:p>
      </dsp:txBody>
      <dsp:txXfrm>
        <a:off x="8515779" y="1630211"/>
        <a:ext cx="3162082" cy="2005273"/>
      </dsp:txXfrm>
    </dsp:sp>
    <dsp:sp modelId="{14BA0F40-ECCA-FC44-958E-145DA0EAA409}">
      <dsp:nvSpPr>
        <dsp:cNvPr id="0" name=""/>
        <dsp:cNvSpPr/>
      </dsp:nvSpPr>
      <dsp:spPr>
        <a:xfrm>
          <a:off x="9183804" y="3697871"/>
          <a:ext cx="2921649" cy="1161843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0" kern="1200">
              <a:latin typeface="Avenir Next" panose="020B0503020202020204" pitchFamily="34" charset="0"/>
            </a:rPr>
            <a:t>vigilare</a:t>
          </a:r>
        </a:p>
      </dsp:txBody>
      <dsp:txXfrm>
        <a:off x="9217833" y="3731900"/>
        <a:ext cx="2853591" cy="1093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E4E86-7D4F-5A46-944B-5BB0478F40A8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CE0E9-491A-F141-BF31-E956C3FA27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0758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31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95BB7-1BB8-790F-C305-BAA24D1EA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0EC9C8D-F14D-8538-018F-B745DF9930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F4CE792-1D26-BE7A-CE74-8DFEEACE48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FA27686-787A-EB18-20A7-FCFB173B1B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4193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F902E-6D83-974A-D55E-11E9D18DA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773817-52C3-035B-CAA5-5F5B16C6E4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780CA1-0A46-8638-0F8B-FBCA48A487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41A56D-41BF-9AD9-ACC7-B4AD57A05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3275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6675C-AB97-9C12-5B61-6339DC0ED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B9D4D6C-7406-BE90-56D7-6333C0269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1880F0C-949F-7683-6BBC-35812D2DD3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A66173D-49AF-F184-3874-1AE44BC3E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5066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2870E-44BC-C0F4-5CDD-E124E40DB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B2F0BEB-37ED-2281-769E-0E36D40A32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51409E-D440-82C4-3CBA-8A49B9670F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B555026-E8B3-DA15-BA1A-A22F496DC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3756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C14FA-5C5F-D935-55C4-B0CBA359B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E54D662-2DD6-CBFF-4B1F-A1C7182B52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C33F29E-F74D-CE59-1678-083491832E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D5B288-4971-9E60-3439-F2EF9BB39D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565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6F8F8-7293-30CD-6CC9-2C95E320C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4138FB-DA5D-765D-2C43-E262C972BD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9B848D5-CBE5-7D7A-023C-ABD4D9A31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098107-BEC4-37C8-2160-54FF5ECAE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2973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70CA9-FF9C-99BA-5805-AD3CA6AE4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23540CA-A851-1F88-9974-64EDD003EB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2D625A2-A0C6-A208-9FCA-D119BB429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89CC955-E85A-C0EC-8941-DBDCA2A98B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1961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BEFF0-646C-C2A4-5CCA-59F11228B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10F179-99C0-80BB-86D6-E9B2E5F8E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F33C87-6E32-0F08-8DBC-FF7EFFFA15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FFD37C-7E25-BA4D-537F-AE65A5230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5CE0E9-491A-F141-BF31-E956C3FA2758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649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8F3C11A-7EE7-9C28-446B-EC36B49C0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BA37685-D43F-25C9-4458-69E54DB7F4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5164EC2-1FAA-4A50-1839-B5E0AE873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FC6F244-D8A2-3119-C900-455BE7C9E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02DEA9-ACCB-5141-F841-C36213A5D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6420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10DE9A-7B3A-8F83-1DB7-3FAC37256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0FB7157-B5FF-5D77-9CAB-9AFA61EF4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D8678DD-F924-E97C-1131-93E54FE3B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D2E841A-870B-F37E-36FE-7E9440758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8C5AB1D-B0F3-E0CE-6EEE-CEAD0C0C0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0895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A583D29-37D7-58D8-8978-2CDD461513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3BC355F-AB57-5C37-D3CB-593859BC7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55B40E-25AF-B223-3C8F-BCAC838D4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1F52A6E-EDFC-5757-104B-6F7F063A6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A2EA3A3-9FF5-27CF-821A-85CF39E7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9581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828309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16635" y="63571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it-IT" sz="1000" smtClean="0">
                <a:solidFill>
                  <a:schemeClr val="bg1">
                    <a:lumMod val="50000"/>
                  </a:schemeClr>
                </a:solidFill>
                <a:latin typeface="Helvetica Neue"/>
              </a:defRPr>
            </a:lvl1pPr>
          </a:lstStyle>
          <a:p>
            <a:pPr algn="ctr"/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1723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1400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86714-4D59-B041-A45A-ECC4318BD39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961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5267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1800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1401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873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75269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7591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86556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0344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97837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160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A1B28F-15B0-52FE-CBA7-F2F6A11D2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E5A88ED-A9A2-9A11-7D48-94AECA61C6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BB412E-477F-34CC-C959-018E53CCE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685228E-79D1-04E4-6D9E-BD65E8E43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EB369B9-0974-F511-262D-01C271746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91219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86561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extBox 7"/>
          <p:cNvSpPr txBox="1"/>
          <p:nvPr userDrawn="1"/>
        </p:nvSpPr>
        <p:spPr>
          <a:xfrm>
            <a:off x="4724402" y="6408108"/>
            <a:ext cx="28401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>
                <a:solidFill>
                  <a:schemeClr val="bg2">
                    <a:lumMod val="50000"/>
                  </a:schemeClr>
                </a:solidFill>
                <a:latin typeface="Helvetica Neue"/>
              </a:rPr>
              <a:t>Internal use only - Confidential</a:t>
            </a:r>
          </a:p>
        </p:txBody>
      </p:sp>
    </p:spTree>
    <p:extLst>
      <p:ext uri="{BB962C8B-B14F-4D97-AF65-F5344CB8AC3E}">
        <p14:creationId xmlns:p14="http://schemas.microsoft.com/office/powerpoint/2010/main" val="914215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851" y="6356352"/>
            <a:ext cx="27432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49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847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1572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31712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6714-4D59-B041-A45A-ECC4318BD39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4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03A8DD5-A712-BAF2-7EF5-9FDE414A0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C6FAA55-A3BA-6F3F-4A47-FBBFBE28B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8CD8F05-49AB-9515-4C38-E70F87715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ADF0CCB-5C0E-F09E-F5E3-845B558E8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2FE53C-9ABF-DEB3-8885-A4DC805A7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657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987C4A-2DCE-F7A1-5DB4-F79DD061B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202772D-C723-505D-51F5-F92548C612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9486B5A-E48A-7937-32B8-893B50CB7B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2E22085-1C1A-932C-CD35-1F6AC558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7055322-8208-B62F-1F72-96C80DC17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4DFDF51-2E83-12D6-B1FB-505C5FBE0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5606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FA29A-FFFA-065C-55AB-3AEBCB028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A0CEBE3-FE20-1A1B-0D6E-6CC4A2DD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2F24E9F-85B9-84AF-ECFC-8B0D53749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05C7FA8-71A7-4AB9-B5C0-DCF7FDC5A0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58E9047-42BD-822D-6DAB-45DEAB1ABF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92257507-2E65-D7BC-411C-90E3D5CE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D3BE55-E2A9-C249-7374-C175B8824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9E6D4E6-A3BA-010F-D48C-18F0CDB90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6175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7EAE78-2D89-ABAA-0DD6-50345609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B4A699C-9825-CE92-8F2A-7805026ED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D1E0285-1E48-7F49-0C37-D52DE615C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C8B32FB-11B7-C154-3E2B-C92F09E66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4373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F577A8B-DBD9-F7BA-EB81-9EC7A9AE3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4318D4-2FB3-CDED-9F67-713C5085C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7C2CDF4-13AE-2975-D6BA-B0FF4D21A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2766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1E008F6-1030-080E-222F-4520AD7E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EFB1D89-F95C-5269-97B5-3AEFADD12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10E774A-3EF4-A455-71A7-16437ADFBD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D99363E-CEEE-5B6C-9789-15DB8BA55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0A4B19F-08A0-6B9B-B11E-AA006E190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4F7C4E2-0A1B-F06F-5E06-B293C9921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5775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9D09C6-1A93-5BEA-107B-795C29FAE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C120771-F393-4FAF-3590-4BD6E908F9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F8D1F9D-38A5-4F7B-FB7B-7722FF4CB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4F7E581-E99D-2000-D5FF-7C52A62C9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255175C-3BBB-24AC-AE40-AF4F6061B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B9DEBAF-0B7A-D0DB-50C9-35BE326A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020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1A73F25-103C-0C81-2840-3A634B72A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42B1F30-9E8B-8BA9-5C05-074CAC3D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62027A9-7089-33D5-F857-066BCE302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F430A-6764-5C43-9762-7D7962C1009E}" type="datetimeFigureOut">
              <a:rPr lang="it-IT" smtClean="0"/>
              <a:t>07/04/26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B60F3E7-98B7-C299-44D8-6A714A0945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7C2458-9ADA-775B-FDA1-45781DF28D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A8E87-C7BB-AF46-851C-6468B357CD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151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2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4210" y="6357170"/>
            <a:ext cx="622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Helvetica Neue"/>
              </a:defRPr>
            </a:lvl1pPr>
          </a:lstStyle>
          <a:p>
            <a:fld id="{0CD86714-4D59-B041-A45A-ECC4318BD39F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extBox 7"/>
          <p:cNvSpPr txBox="1"/>
          <p:nvPr userDrawn="1"/>
        </p:nvSpPr>
        <p:spPr>
          <a:xfrm>
            <a:off x="5069517" y="6386676"/>
            <a:ext cx="32907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100">
                <a:solidFill>
                  <a:schemeClr val="bg2">
                    <a:lumMod val="50000"/>
                  </a:schemeClr>
                </a:solidFill>
                <a:latin typeface="Helvetica Neue"/>
              </a:defRPr>
            </a:lvl1pPr>
          </a:lstStyle>
          <a:p>
            <a:pPr lvl="0"/>
            <a:r>
              <a:rPr lang="en-US" sz="1100" noProof="0"/>
              <a:t>Strictly private and confidential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016635" y="63571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it-IT" sz="1000" smtClean="0">
                <a:solidFill>
                  <a:schemeClr val="bg1">
                    <a:lumMod val="50000"/>
                  </a:schemeClr>
                </a:solidFill>
                <a:latin typeface="Helvetica Neue"/>
              </a:defRPr>
            </a:lvl1pPr>
          </a:lstStyle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222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file:////Users/mcp/Library/Containers/com.microsoft.Outlook/Data/Library/Caches/Signatures/signature_608964741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5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5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5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linkedin.com/company/studio-legale-piccaglia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studiopiccaglia.com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file:////Users/mcp/Library/Containers/com.microsoft.Outlook/Data/Library/Caches/Signatures/signature_608964741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5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linkedin.com/company/studio-legale-piccaglia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studiopiccaglia.com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AC330F6F-98A8-8C4C-885D-8A0B8E7B607A}"/>
              </a:ext>
            </a:extLst>
          </p:cNvPr>
          <p:cNvSpPr txBox="1"/>
          <p:nvPr/>
        </p:nvSpPr>
        <p:spPr>
          <a:xfrm>
            <a:off x="0" y="560070"/>
            <a:ext cx="12192000" cy="19740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36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Luci e ombre nella gestione dei </a:t>
            </a:r>
            <a:r>
              <a:rPr lang="it-IT" sz="3600" i="1" err="1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near</a:t>
            </a:r>
            <a:r>
              <a:rPr lang="it-IT" sz="3600" i="1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 miss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secondo la giurisprudenza</a:t>
            </a:r>
          </a:p>
        </p:txBody>
      </p:sp>
      <p:pic>
        <p:nvPicPr>
          <p:cNvPr id="2" name="Immagine 1" descr="Immagine che contiene Carattere, Elementi grafici, logo, calligrafia&#10;&#10;Il contenuto generato dall'IA potrebbe non essere corretto.">
            <a:extLst>
              <a:ext uri="{FF2B5EF4-FFF2-40B4-BE49-F238E27FC236}">
                <a16:creationId xmlns:a16="http://schemas.microsoft.com/office/drawing/2014/main" id="{4E4A3C84-52C6-15AB-D3B3-5F41832F8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503" y="4333515"/>
            <a:ext cx="1641249" cy="1641249"/>
          </a:xfrm>
          <a:prstGeom prst="rect">
            <a:avLst/>
          </a:prstGeom>
        </p:spPr>
      </p:pic>
      <p:pic>
        <p:nvPicPr>
          <p:cNvPr id="3" name="Immagine 2" descr="signature_4067245682">
            <a:extLst>
              <a:ext uri="{FF2B5EF4-FFF2-40B4-BE49-F238E27FC236}">
                <a16:creationId xmlns:a16="http://schemas.microsoft.com/office/drawing/2014/main" id="{F07425B3-5A93-8583-35AA-96F8A9167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503" y="5974764"/>
            <a:ext cx="166795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966A04D-2604-0ADA-6F35-FF3748E9C380}"/>
              </a:ext>
            </a:extLst>
          </p:cNvPr>
          <p:cNvSpPr txBox="1"/>
          <p:nvPr/>
        </p:nvSpPr>
        <p:spPr>
          <a:xfrm>
            <a:off x="0" y="3149600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>
                <a:solidFill>
                  <a:schemeClr val="accent1"/>
                </a:solidFill>
                <a:latin typeface="+mj-lt"/>
              </a:rPr>
              <a:t>Avv. Francesco Piccaglia De Eccher</a:t>
            </a:r>
          </a:p>
          <a:p>
            <a:pPr algn="ctr"/>
            <a:r>
              <a:rPr lang="it-IT" sz="2000">
                <a:solidFill>
                  <a:schemeClr val="accent1"/>
                </a:solidFill>
                <a:latin typeface="+mj-lt"/>
              </a:rPr>
              <a:t>Studio Legale Piccaglia</a:t>
            </a:r>
          </a:p>
        </p:txBody>
      </p:sp>
    </p:spTree>
    <p:extLst>
      <p:ext uri="{BB962C8B-B14F-4D97-AF65-F5344CB8AC3E}">
        <p14:creationId xmlns:p14="http://schemas.microsoft.com/office/powerpoint/2010/main" val="2344439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E54A3E6C-C69F-BEEE-F531-3A37441E89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2058276"/>
              </p:ext>
            </p:extLst>
          </p:nvPr>
        </p:nvGraphicFramePr>
        <p:xfrm>
          <a:off x="0" y="55418"/>
          <a:ext cx="12191999" cy="6802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loghi_1.jpg">
            <a:extLst>
              <a:ext uri="{FF2B5EF4-FFF2-40B4-BE49-F238E27FC236}">
                <a16:creationId xmlns:a16="http://schemas.microsoft.com/office/drawing/2014/main" id="{575CB810-28B7-AB48-0A03-4FC263DC72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0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66679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7FA38-CC04-3B93-8355-0F698C5F0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CC08445A-CCAB-0E1C-0C6D-17CB80736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BC18968D-EF86-0DEB-D5EB-C0BF2F474B13}"/>
              </a:ext>
            </a:extLst>
          </p:cNvPr>
          <p:cNvSpPr txBox="1"/>
          <p:nvPr/>
        </p:nvSpPr>
        <p:spPr>
          <a:xfrm>
            <a:off x="324090" y="2905780"/>
            <a:ext cx="11690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>
                <a:solidFill>
                  <a:schemeClr val="accent1"/>
                </a:solidFill>
                <a:latin typeface="Avenir Next" panose="020B0503020202020204" pitchFamily="34" charset="0"/>
              </a:rPr>
              <a:t>COSA FARE CON QUESTE INFORMAZIONI?</a:t>
            </a:r>
          </a:p>
        </p:txBody>
      </p:sp>
    </p:spTree>
    <p:extLst>
      <p:ext uri="{BB962C8B-B14F-4D97-AF65-F5344CB8AC3E}">
        <p14:creationId xmlns:p14="http://schemas.microsoft.com/office/powerpoint/2010/main" val="399603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E2AA15BA-6EF2-B843-8749-671C40113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" name="Diagramma 2">
            <a:extLst>
              <a:ext uri="{FF2B5EF4-FFF2-40B4-BE49-F238E27FC236}">
                <a16:creationId xmlns:a16="http://schemas.microsoft.com/office/drawing/2014/main" id="{8F701DB5-735F-794D-8F7A-429840B97A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325765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09914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76E50B33-70B9-6C4C-BAC0-C238EFA9CECD}"/>
              </a:ext>
            </a:extLst>
          </p:cNvPr>
          <p:cNvSpPr/>
          <p:nvPr/>
        </p:nvSpPr>
        <p:spPr>
          <a:xfrm>
            <a:off x="-1" y="0"/>
            <a:ext cx="5057775" cy="2263140"/>
          </a:xfrm>
          <a:prstGeom prst="rect">
            <a:avLst/>
          </a:prstGeom>
          <a:solidFill>
            <a:schemeClr val="accent5"/>
          </a:solidFill>
          <a:ln>
            <a:solidFill>
              <a:schemeClr val="accent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>
                <a:solidFill>
                  <a:schemeClr val="bg1"/>
                </a:solidFill>
                <a:latin typeface="Avenir Next" panose="020B0503020202020204" pitchFamily="34" charset="0"/>
              </a:rPr>
              <a:t>Art. 15 D.Lgs. 81/08 misure generali di tutela:</a:t>
            </a:r>
          </a:p>
          <a:p>
            <a:pPr algn="ctr"/>
            <a:r>
              <a:rPr lang="it-IT">
                <a:solidFill>
                  <a:schemeClr val="bg1"/>
                </a:solidFill>
                <a:latin typeface="Avenir Next" panose="020B0503020202020204" pitchFamily="34" charset="0"/>
              </a:rPr>
              <a:t>Il punto di contatto tra valutazione dei rischi e condizioni di pericolo</a:t>
            </a:r>
          </a:p>
        </p:txBody>
      </p:sp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6D8CA94F-C62A-F140-A96F-8C6B1EBD85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3802897"/>
              </p:ext>
            </p:extLst>
          </p:nvPr>
        </p:nvGraphicFramePr>
        <p:xfrm>
          <a:off x="0" y="1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loghi_1.jpg">
            <a:extLst>
              <a:ext uri="{FF2B5EF4-FFF2-40B4-BE49-F238E27FC236}">
                <a16:creationId xmlns:a16="http://schemas.microsoft.com/office/drawing/2014/main" id="{AD9E5BE0-B8CC-DB44-9D51-71EFF3B7EA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70742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E1178-1B5D-90F5-F580-58C9C30A0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D7A5B02C-11F5-857E-E826-0137DCE52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68661C8-50A9-1ED0-9BB3-B2ADB115CFB9}"/>
              </a:ext>
            </a:extLst>
          </p:cNvPr>
          <p:cNvSpPr txBox="1"/>
          <p:nvPr/>
        </p:nvSpPr>
        <p:spPr>
          <a:xfrm>
            <a:off x="250784" y="705177"/>
            <a:ext cx="1169043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it-IT" sz="2000">
                <a:solidFill>
                  <a:srgbClr val="0070C0"/>
                </a:solidFill>
                <a:latin typeface="Avenir Next" panose="020B0503020202020204" pitchFamily="34" charset="0"/>
              </a:rPr>
              <a:t>Quindi:</a:t>
            </a:r>
          </a:p>
          <a:p>
            <a:pPr>
              <a:lnSpc>
                <a:spcPct val="200000"/>
              </a:lnSpc>
            </a:pPr>
            <a:endParaRPr lang="it-IT" sz="2000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it-IT" sz="2800">
                <a:solidFill>
                  <a:srgbClr val="0070C0"/>
                </a:solidFill>
                <a:latin typeface="Avenir Next" panose="020B0503020202020204" pitchFamily="34" charset="0"/>
              </a:rPr>
              <a:t> la </a:t>
            </a:r>
            <a:r>
              <a:rPr lang="it-IT" sz="2800" b="1">
                <a:solidFill>
                  <a:srgbClr val="0070C0"/>
                </a:solidFill>
                <a:latin typeface="Avenir Next" panose="020B0503020202020204" pitchFamily="34" charset="0"/>
              </a:rPr>
              <a:t>VALUTAZIONE DEI RISCHI</a:t>
            </a:r>
            <a:r>
              <a:rPr lang="it-IT" sz="2800">
                <a:solidFill>
                  <a:srgbClr val="0070C0"/>
                </a:solidFill>
                <a:latin typeface="Avenir Next" panose="020B0503020202020204" pitchFamily="34" charset="0"/>
              </a:rPr>
              <a:t>, anche se non espressamente, ha come obiettivo </a:t>
            </a:r>
          </a:p>
          <a:p>
            <a:pPr algn="ctr">
              <a:lnSpc>
                <a:spcPct val="200000"/>
              </a:lnSpc>
            </a:pPr>
            <a:r>
              <a:rPr lang="it-IT" sz="2800">
                <a:solidFill>
                  <a:srgbClr val="C00000"/>
                </a:solidFill>
                <a:latin typeface="Avenir Next" panose="020B0503020202020204" pitchFamily="34" charset="0"/>
              </a:rPr>
              <a:t>l’emersione di condizioni pericolose, </a:t>
            </a:r>
          </a:p>
          <a:p>
            <a:pPr algn="ctr">
              <a:lnSpc>
                <a:spcPct val="200000"/>
              </a:lnSpc>
            </a:pPr>
            <a:r>
              <a:rPr lang="it-IT" sz="2800">
                <a:solidFill>
                  <a:srgbClr val="0070C0"/>
                </a:solidFill>
                <a:latin typeface="Avenir Next" panose="020B0503020202020204" pitchFamily="34" charset="0"/>
              </a:rPr>
              <a:t>nella logica del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miglioramento continuo.</a:t>
            </a:r>
          </a:p>
          <a:p>
            <a:pPr algn="ctr"/>
            <a:endParaRPr lang="it-IT" sz="2800" b="1">
              <a:solidFill>
                <a:srgbClr val="C00000"/>
              </a:solidFill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560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6E2ACF45-AF74-50F0-EBCE-85AD6AD30C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720233"/>
              </p:ext>
            </p:extLst>
          </p:nvPr>
        </p:nvGraphicFramePr>
        <p:xfrm>
          <a:off x="1" y="528638"/>
          <a:ext cx="12087224" cy="6149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loghi_1.jpg">
            <a:extLst>
              <a:ext uri="{FF2B5EF4-FFF2-40B4-BE49-F238E27FC236}">
                <a16:creationId xmlns:a16="http://schemas.microsoft.com/office/drawing/2014/main" id="{D79BB38B-3BC8-9651-7894-C31FB4F625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4585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DEDC0F-D76A-593E-7BF3-61A2A8ACD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3415D7EC-06FC-77B1-BF86-12876A74B3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509630"/>
              </p:ext>
            </p:extLst>
          </p:nvPr>
        </p:nvGraphicFramePr>
        <p:xfrm>
          <a:off x="0" y="1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loghi_1.jpg">
            <a:extLst>
              <a:ext uri="{FF2B5EF4-FFF2-40B4-BE49-F238E27FC236}">
                <a16:creationId xmlns:a16="http://schemas.microsoft.com/office/drawing/2014/main" id="{C864C8D0-1720-4BCD-DCD3-03B19F28CB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90438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1F41D-B896-94D3-6695-AA46668FF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EB404DB2-7130-82C7-28E2-A39B592F3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DC3D50DC-AB30-03E6-C166-AE26FC57AE13}"/>
              </a:ext>
            </a:extLst>
          </p:cNvPr>
          <p:cNvSpPr txBox="1"/>
          <p:nvPr/>
        </p:nvSpPr>
        <p:spPr>
          <a:xfrm>
            <a:off x="0" y="290578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>
                <a:solidFill>
                  <a:schemeClr val="accent6"/>
                </a:solidFill>
                <a:latin typeface="Avenir Next" panose="020B0503020202020204" pitchFamily="34" charset="0"/>
              </a:rPr>
              <a:t>PRO</a:t>
            </a:r>
            <a:r>
              <a:rPr lang="it-IT" sz="2800" b="1">
                <a:solidFill>
                  <a:srgbClr val="C00000"/>
                </a:solidFill>
                <a:latin typeface="Avenir Next" panose="020B0503020202020204" pitchFamily="34" charset="0"/>
              </a:rPr>
              <a:t> </a:t>
            </a:r>
            <a:r>
              <a:rPr lang="it-IT" sz="2800" b="1">
                <a:solidFill>
                  <a:srgbClr val="0070C0"/>
                </a:solidFill>
                <a:latin typeface="Avenir Next" panose="020B0503020202020204" pitchFamily="34" charset="0"/>
              </a:rPr>
              <a:t>E</a:t>
            </a:r>
            <a:r>
              <a:rPr lang="it-IT" sz="2800" b="1">
                <a:solidFill>
                  <a:srgbClr val="C00000"/>
                </a:solidFill>
                <a:latin typeface="Avenir Next" panose="020B0503020202020204" pitchFamily="34" charset="0"/>
              </a:rPr>
              <a:t> CONTRO </a:t>
            </a:r>
          </a:p>
          <a:p>
            <a:pPr algn="ctr"/>
            <a:r>
              <a:rPr lang="it-IT" sz="2800" b="1">
                <a:solidFill>
                  <a:srgbClr val="0070C0"/>
                </a:solidFill>
                <a:latin typeface="Avenir Next" panose="020B0503020202020204" pitchFamily="34" charset="0"/>
              </a:rPr>
              <a:t>NELLA GESTIONE DELLE CONDIZIONI DI PERICOLO</a:t>
            </a:r>
          </a:p>
        </p:txBody>
      </p:sp>
    </p:spTree>
    <p:extLst>
      <p:ext uri="{BB962C8B-B14F-4D97-AF65-F5344CB8AC3E}">
        <p14:creationId xmlns:p14="http://schemas.microsoft.com/office/powerpoint/2010/main" val="2324934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2852F5-B5A8-466B-382C-B21437DC8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31F43999-91D6-2F15-0894-E73E4FC330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5829634"/>
              </p:ext>
            </p:extLst>
          </p:nvPr>
        </p:nvGraphicFramePr>
        <p:xfrm>
          <a:off x="0" y="1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loghi_1.jpg">
            <a:extLst>
              <a:ext uri="{FF2B5EF4-FFF2-40B4-BE49-F238E27FC236}">
                <a16:creationId xmlns:a16="http://schemas.microsoft.com/office/drawing/2014/main" id="{0A4BEDA3-3D35-C0EE-7ED8-B45DF71296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8605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3523B0B-CD8D-5B46-A5DB-29FDC247CC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A563AF7-8C9D-B14F-9491-9C421FF1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7BA7724-712D-9A4F-982C-21D73720A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F8CD19C-7334-7449-957A-B3DE0326E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72A73D3-F8F0-874E-8AEC-0436CDEA3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508AC29-6BF5-CA40-A2C9-A6555BE5E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708D4D8-5F1F-6B46-A46C-9EF194FB29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2205A32-ADC6-7B4D-ABE5-FB7E1A0DAB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E21ECCE-89D8-814C-B36B-B1732BE864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843A503-2AAC-0E4A-9A07-5A8DB64F14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2CA8B76-2701-034C-BFFF-E28E813C8F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52939-95C8-C85A-C454-664B9D591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02F813FF-72DA-894B-324C-D61CC7E4C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1AF6521-1147-1E21-C823-0DB9C6A9DB8A}"/>
              </a:ext>
            </a:extLst>
          </p:cNvPr>
          <p:cNvSpPr txBox="1"/>
          <p:nvPr/>
        </p:nvSpPr>
        <p:spPr>
          <a:xfrm>
            <a:off x="324090" y="2905780"/>
            <a:ext cx="11690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>
                <a:solidFill>
                  <a:srgbClr val="0070C0"/>
                </a:solidFill>
                <a:latin typeface="Avenir Next" panose="020B0503020202020204" pitchFamily="34" charset="0"/>
              </a:rPr>
              <a:t>NON SOLO…</a:t>
            </a:r>
          </a:p>
        </p:txBody>
      </p:sp>
    </p:spTree>
    <p:extLst>
      <p:ext uri="{BB962C8B-B14F-4D97-AF65-F5344CB8AC3E}">
        <p14:creationId xmlns:p14="http://schemas.microsoft.com/office/powerpoint/2010/main" val="1466539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E2AA15BA-6EF2-B843-8749-671C40113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D5EA9C0-307C-B74D-BCC6-6075F082B58B}"/>
              </a:ext>
            </a:extLst>
          </p:cNvPr>
          <p:cNvSpPr txBox="1"/>
          <p:nvPr/>
        </p:nvSpPr>
        <p:spPr>
          <a:xfrm>
            <a:off x="402336" y="1816811"/>
            <a:ext cx="116904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>
                <a:solidFill>
                  <a:schemeClr val="accent1"/>
                </a:solidFill>
                <a:latin typeface="Avenir Next" panose="020B0503020202020204" pitchFamily="34" charset="0"/>
              </a:rPr>
              <a:t>IL CONCETTO DI </a:t>
            </a:r>
            <a:r>
              <a:rPr lang="it-IT" sz="2800" i="1">
                <a:solidFill>
                  <a:schemeClr val="accent1"/>
                </a:solidFill>
                <a:latin typeface="Avenir Next" panose="020B0503020202020204" pitchFamily="34" charset="0"/>
              </a:rPr>
              <a:t>NEAR MISS (MANCATO INFORTUNIO) </a:t>
            </a:r>
            <a:r>
              <a:rPr lang="it-IT" sz="2800">
                <a:solidFill>
                  <a:schemeClr val="accent1"/>
                </a:solidFill>
                <a:latin typeface="Avenir Next" panose="020B0503020202020204" pitchFamily="34" charset="0"/>
              </a:rPr>
              <a:t>ESISTE NEL D.LGS. 81/08?</a:t>
            </a:r>
            <a:endParaRPr lang="it-IT" sz="3200" b="1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/>
            <a:endParaRPr lang="it-IT" sz="3200" b="1">
              <a:solidFill>
                <a:srgbClr val="0070C0"/>
              </a:solidFill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441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egnaposto contenuto 4">
            <a:extLst>
              <a:ext uri="{FF2B5EF4-FFF2-40B4-BE49-F238E27FC236}">
                <a16:creationId xmlns:a16="http://schemas.microsoft.com/office/drawing/2014/main" id="{E10D4459-C0F5-7204-9238-D206E12AB6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912540"/>
              </p:ext>
            </p:extLst>
          </p:nvPr>
        </p:nvGraphicFramePr>
        <p:xfrm>
          <a:off x="83126" y="505691"/>
          <a:ext cx="12108873" cy="584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loghi_1.jpg">
            <a:extLst>
              <a:ext uri="{FF2B5EF4-FFF2-40B4-BE49-F238E27FC236}">
                <a16:creationId xmlns:a16="http://schemas.microsoft.com/office/drawing/2014/main" id="{7FBD3490-2CCB-374D-94D4-754A8FCA46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80924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61D467E-5EB2-6E49-9C54-13E93945B0D0}"/>
              </a:ext>
            </a:extLst>
          </p:cNvPr>
          <p:cNvSpPr txBox="1"/>
          <p:nvPr/>
        </p:nvSpPr>
        <p:spPr>
          <a:xfrm>
            <a:off x="20605" y="2611180"/>
            <a:ext cx="12150789" cy="16356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3200" kern="120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Come si dimostra la </a:t>
            </a:r>
            <a:r>
              <a:rPr lang="it-IT" sz="3200" kern="12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VIGILANZA </a:t>
            </a:r>
            <a:r>
              <a:rPr lang="it-IT" sz="32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EFFICACE </a:t>
            </a:r>
            <a:r>
              <a:rPr lang="it-IT" sz="320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quando </a:t>
            </a:r>
            <a:r>
              <a:rPr lang="it-IT" sz="3200" kern="120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avviene </a:t>
            </a:r>
            <a:r>
              <a:rPr lang="it-IT" sz="320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un </a:t>
            </a:r>
            <a:r>
              <a:rPr lang="it-IT" sz="3200" kern="120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evento infortunistico?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262EEFCF-3CD5-B545-BC35-E84B0750835B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D1942FCB-90CF-A64F-9535-FC70092F1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48400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0BB333-09BC-543C-49E1-812C8C188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CD638C1-54A7-CF69-BB04-267F2B144A30}"/>
              </a:ext>
            </a:extLst>
          </p:cNvPr>
          <p:cNvSpPr txBox="1"/>
          <p:nvPr/>
        </p:nvSpPr>
        <p:spPr>
          <a:xfrm>
            <a:off x="20605" y="2611180"/>
            <a:ext cx="12150789" cy="16356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3200" kern="1200" dirty="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CASO 1: infortunio ad un manutentore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4C615CD7-EFC6-F072-2BE3-411720389E06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50C87CF2-D8F5-4F5B-E24E-A683595C1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75272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3image3817664">
            <a:extLst>
              <a:ext uri="{FF2B5EF4-FFF2-40B4-BE49-F238E27FC236}">
                <a16:creationId xmlns:a16="http://schemas.microsoft.com/office/drawing/2014/main" id="{9FD83320-CDFB-6C95-DC55-AD093242C6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8" t="14182" r="9739" b="41326"/>
          <a:stretch/>
        </p:blipFill>
        <p:spPr>
          <a:xfrm>
            <a:off x="170401" y="193284"/>
            <a:ext cx="11372555" cy="6320824"/>
          </a:xfrm>
          <a:prstGeom prst="rect">
            <a:avLst/>
          </a:prstGeom>
          <a:noFill/>
        </p:spPr>
      </p:pic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262EEFCF-3CD5-B545-BC35-E84B0750835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marL="800100" lvl="1" indent="-342900">
              <a:lnSpc>
                <a:spcPct val="200000"/>
              </a:lnSpc>
              <a:buFont typeface=".Apple Color Emoji UI"/>
              <a:buChar char="📚"/>
            </a:pPr>
            <a:endParaRPr lang="it-IT" sz="2800" b="1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35811D5F-19A7-6D0F-D93F-A5E756B0BD9A}"/>
              </a:ext>
            </a:extLst>
          </p:cNvPr>
          <p:cNvSpPr/>
          <p:nvPr/>
        </p:nvSpPr>
        <p:spPr>
          <a:xfrm>
            <a:off x="7570436" y="818062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E5F89F8-442E-1CA4-38BC-B2B7A0660DF7}"/>
              </a:ext>
            </a:extLst>
          </p:cNvPr>
          <p:cNvSpPr/>
          <p:nvPr/>
        </p:nvSpPr>
        <p:spPr>
          <a:xfrm>
            <a:off x="2458226" y="4180768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87B1F95-E8D3-5D9B-2BF1-CF79C4AC9B98}"/>
              </a:ext>
            </a:extLst>
          </p:cNvPr>
          <p:cNvSpPr/>
          <p:nvPr/>
        </p:nvSpPr>
        <p:spPr>
          <a:xfrm>
            <a:off x="10084664" y="4190494"/>
            <a:ext cx="1314419" cy="351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08CA3F1-4C37-BFD8-41E4-E97D355C1EBC}"/>
              </a:ext>
            </a:extLst>
          </p:cNvPr>
          <p:cNvSpPr/>
          <p:nvPr/>
        </p:nvSpPr>
        <p:spPr>
          <a:xfrm>
            <a:off x="2621094" y="1693610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8BA96969-A5CB-AC31-CE01-EC5FDF683772}"/>
              </a:ext>
            </a:extLst>
          </p:cNvPr>
          <p:cNvSpPr/>
          <p:nvPr/>
        </p:nvSpPr>
        <p:spPr>
          <a:xfrm>
            <a:off x="2679460" y="6048450"/>
            <a:ext cx="1124054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CBF3FC2-54A4-14A0-0175-7D892A1E7547}"/>
              </a:ext>
            </a:extLst>
          </p:cNvPr>
          <p:cNvSpPr/>
          <p:nvPr/>
        </p:nvSpPr>
        <p:spPr>
          <a:xfrm>
            <a:off x="3998648" y="4551701"/>
            <a:ext cx="770615" cy="351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destra 11">
            <a:extLst>
              <a:ext uri="{FF2B5EF4-FFF2-40B4-BE49-F238E27FC236}">
                <a16:creationId xmlns:a16="http://schemas.microsoft.com/office/drawing/2014/main" id="{EEF49E42-8E27-C981-F23C-35C451274395}"/>
              </a:ext>
            </a:extLst>
          </p:cNvPr>
          <p:cNvSpPr/>
          <p:nvPr/>
        </p:nvSpPr>
        <p:spPr>
          <a:xfrm>
            <a:off x="352698" y="4903180"/>
            <a:ext cx="1018162" cy="82356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loghi_1.jpg">
            <a:extLst>
              <a:ext uri="{FF2B5EF4-FFF2-40B4-BE49-F238E27FC236}">
                <a16:creationId xmlns:a16="http://schemas.microsoft.com/office/drawing/2014/main" id="{EBCB1BA7-5C5F-5B96-6E2D-B1F880C22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9FC82BC-D670-D1D2-9174-BD864AF4A1E0}"/>
              </a:ext>
            </a:extLst>
          </p:cNvPr>
          <p:cNvSpPr/>
          <p:nvPr/>
        </p:nvSpPr>
        <p:spPr>
          <a:xfrm>
            <a:off x="5654041" y="5108027"/>
            <a:ext cx="5745042" cy="54808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5C57EB35-B371-C131-466A-0D1DC975B235}"/>
              </a:ext>
            </a:extLst>
          </p:cNvPr>
          <p:cNvSpPr/>
          <p:nvPr/>
        </p:nvSpPr>
        <p:spPr>
          <a:xfrm>
            <a:off x="1756262" y="5241608"/>
            <a:ext cx="1317978" cy="64285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6326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262EEFCF-3CD5-B545-BC35-E84B0750835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marL="800100" lvl="1" indent="-342900">
              <a:lnSpc>
                <a:spcPct val="200000"/>
              </a:lnSpc>
              <a:buFont typeface=".Apple Color Emoji UI"/>
              <a:buChar char="📚"/>
            </a:pPr>
            <a:endParaRPr lang="it-IT" sz="2800" b="1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DB6065E-7583-781B-7C22-90E195561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366" y="34066"/>
            <a:ext cx="9839738" cy="6858000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98899B73-0D07-A6CE-3F36-D7367CBE0754}"/>
              </a:ext>
            </a:extLst>
          </p:cNvPr>
          <p:cNvSpPr/>
          <p:nvPr/>
        </p:nvSpPr>
        <p:spPr>
          <a:xfrm>
            <a:off x="2831862" y="2346073"/>
            <a:ext cx="791570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90263B1-1BD8-574B-1849-F9DCD8476218}"/>
              </a:ext>
            </a:extLst>
          </p:cNvPr>
          <p:cNvSpPr/>
          <p:nvPr/>
        </p:nvSpPr>
        <p:spPr>
          <a:xfrm>
            <a:off x="2791209" y="4596350"/>
            <a:ext cx="961925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726DFFA-1D1D-22F5-2B1B-36A0CAC0BBCF}"/>
              </a:ext>
            </a:extLst>
          </p:cNvPr>
          <p:cNvSpPr/>
          <p:nvPr/>
        </p:nvSpPr>
        <p:spPr>
          <a:xfrm>
            <a:off x="2831862" y="6440568"/>
            <a:ext cx="791570" cy="41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4C7F9EB-DAF6-5BE4-3A33-77A7C02A6F94}"/>
              </a:ext>
            </a:extLst>
          </p:cNvPr>
          <p:cNvSpPr/>
          <p:nvPr/>
        </p:nvSpPr>
        <p:spPr>
          <a:xfrm>
            <a:off x="2876385" y="4951507"/>
            <a:ext cx="961925" cy="443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destra 9">
            <a:extLst>
              <a:ext uri="{FF2B5EF4-FFF2-40B4-BE49-F238E27FC236}">
                <a16:creationId xmlns:a16="http://schemas.microsoft.com/office/drawing/2014/main" id="{BAB607ED-9B84-6257-4205-6C3ECA6F12C1}"/>
              </a:ext>
            </a:extLst>
          </p:cNvPr>
          <p:cNvSpPr/>
          <p:nvPr/>
        </p:nvSpPr>
        <p:spPr>
          <a:xfrm>
            <a:off x="93492" y="2639500"/>
            <a:ext cx="1018162" cy="82356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BC17B468-B3AE-DD95-02AB-BD9271FC1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A3838FD3-11FA-27E4-60EB-4AF15F1A6654}"/>
              </a:ext>
            </a:extLst>
          </p:cNvPr>
          <p:cNvSpPr/>
          <p:nvPr/>
        </p:nvSpPr>
        <p:spPr>
          <a:xfrm>
            <a:off x="8162300" y="2171358"/>
            <a:ext cx="1682740" cy="67852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9591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olo 1">
            <a:extLst>
              <a:ext uri="{FF2B5EF4-FFF2-40B4-BE49-F238E27FC236}">
                <a16:creationId xmlns:a16="http://schemas.microsoft.com/office/drawing/2014/main" id="{E60BEB2A-1E72-7443-9617-EE824CCC3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7" y="41109"/>
            <a:ext cx="12192000" cy="13255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La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sentenza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 di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assoluzione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 ne da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atto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…</a:t>
            </a:r>
            <a:endParaRPr lang="it-IT" altLang="it-IT" sz="2800">
              <a:solidFill>
                <a:schemeClr val="accent1"/>
              </a:solidFill>
              <a:latin typeface="Avenir Next" panose="020B0503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2" name="Segnaposto contenuto 2">
            <a:extLst>
              <a:ext uri="{FF2B5EF4-FFF2-40B4-BE49-F238E27FC236}">
                <a16:creationId xmlns:a16="http://schemas.microsoft.com/office/drawing/2014/main" id="{51125865-5D89-2D41-AA78-FE0CBA8E5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 algn="just" eaLnBrk="1" hangingPunct="1">
              <a:lnSpc>
                <a:spcPct val="60000"/>
              </a:lnSpc>
              <a:buFont typeface="Wingdings" pitchFamily="2" charset="2"/>
              <a:buNone/>
            </a:pPr>
            <a:endParaRPr lang="it-IT" altLang="it-IT" sz="170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3" algn="just" eaLnBrk="1" hangingPunct="1">
              <a:lnSpc>
                <a:spcPct val="60000"/>
              </a:lnSpc>
            </a:pPr>
            <a:endParaRPr lang="it-IT" altLang="it-IT" sz="130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CC2F6A4-7AB5-8D41-A006-14687FCB4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907334" y="593625"/>
            <a:ext cx="5099825" cy="7410684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AADBF730-D45F-6849-A250-A804D2AE995C}"/>
              </a:ext>
            </a:extLst>
          </p:cNvPr>
          <p:cNvSpPr/>
          <p:nvPr/>
        </p:nvSpPr>
        <p:spPr>
          <a:xfrm>
            <a:off x="4334576" y="1818994"/>
            <a:ext cx="1636296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FE2B5DA7-D52B-7242-A8AB-D22051E28B94}"/>
              </a:ext>
            </a:extLst>
          </p:cNvPr>
          <p:cNvCxnSpPr/>
          <p:nvPr/>
        </p:nvCxnSpPr>
        <p:spPr>
          <a:xfrm>
            <a:off x="1905966" y="2523281"/>
            <a:ext cx="2152891" cy="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574354AE-D769-2448-9815-9E061F3EEFD9}"/>
              </a:ext>
            </a:extLst>
          </p:cNvPr>
          <p:cNvCxnSpPr>
            <a:cxnSpLocks/>
          </p:cNvCxnSpPr>
          <p:nvPr/>
        </p:nvCxnSpPr>
        <p:spPr>
          <a:xfrm>
            <a:off x="1905966" y="3300714"/>
            <a:ext cx="2696901" cy="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C79C049E-862D-C849-AA52-88590FB06739}"/>
              </a:ext>
            </a:extLst>
          </p:cNvPr>
          <p:cNvCxnSpPr/>
          <p:nvPr/>
        </p:nvCxnSpPr>
        <p:spPr>
          <a:xfrm>
            <a:off x="4894427" y="4446872"/>
            <a:ext cx="2152891" cy="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loghi_1.jpg">
            <a:extLst>
              <a:ext uri="{FF2B5EF4-FFF2-40B4-BE49-F238E27FC236}">
                <a16:creationId xmlns:a16="http://schemas.microsoft.com/office/drawing/2014/main" id="{AE51EC24-5183-473C-2124-557CD3F14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Freccia destra 11">
            <a:extLst>
              <a:ext uri="{FF2B5EF4-FFF2-40B4-BE49-F238E27FC236}">
                <a16:creationId xmlns:a16="http://schemas.microsoft.com/office/drawing/2014/main" id="{39A80CDC-CA71-0747-ACDE-75E78E30D6C4}"/>
              </a:ext>
            </a:extLst>
          </p:cNvPr>
          <p:cNvSpPr/>
          <p:nvPr/>
        </p:nvSpPr>
        <p:spPr>
          <a:xfrm>
            <a:off x="591688" y="2003659"/>
            <a:ext cx="1029661" cy="93591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destra 14">
            <a:extLst>
              <a:ext uri="{FF2B5EF4-FFF2-40B4-BE49-F238E27FC236}">
                <a16:creationId xmlns:a16="http://schemas.microsoft.com/office/drawing/2014/main" id="{FC5F4CDC-88B4-BF48-9BE6-08D9833E6BEF}"/>
              </a:ext>
            </a:extLst>
          </p:cNvPr>
          <p:cNvSpPr/>
          <p:nvPr/>
        </p:nvSpPr>
        <p:spPr>
          <a:xfrm rot="10800000">
            <a:off x="9347861" y="3831009"/>
            <a:ext cx="1029661" cy="93591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072F3D2-E354-F64B-B02C-EDFEF2C1DBDD}"/>
              </a:ext>
            </a:extLst>
          </p:cNvPr>
          <p:cNvSpPr/>
          <p:nvPr/>
        </p:nvSpPr>
        <p:spPr>
          <a:xfrm>
            <a:off x="1782546" y="2003659"/>
            <a:ext cx="2437508" cy="62513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9287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8B215-AC47-B084-92B9-AD8D36DA8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95EA88F-423A-3116-2362-7AD2B8313A1A}"/>
              </a:ext>
            </a:extLst>
          </p:cNvPr>
          <p:cNvSpPr txBox="1"/>
          <p:nvPr/>
        </p:nvSpPr>
        <p:spPr>
          <a:xfrm>
            <a:off x="20605" y="2611180"/>
            <a:ext cx="12150789" cy="16356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3200" kern="1200" dirty="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CASO 2: infortunio di un appaltatore dovuto all’investimento da parte di un carrello elevatore condotto da lavoratore del committente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961727B7-A022-3725-7CE1-2AF99973652C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68B1081C-7396-9890-941B-7BF9BA460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853969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63AF5-D3B5-A6FF-4CE2-D84E4E457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D9D3F886-3E8F-25F7-9F6B-E6210B78859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marL="800100" lvl="1" indent="-342900">
              <a:lnSpc>
                <a:spcPct val="200000"/>
              </a:lnSpc>
              <a:buFont typeface=".Apple Color Emoji UI"/>
              <a:buChar char="📚"/>
            </a:pPr>
            <a:endParaRPr lang="it-IT" sz="2800" b="1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B21F168-CA0F-E60B-D131-E0C61FFB6679}"/>
              </a:ext>
            </a:extLst>
          </p:cNvPr>
          <p:cNvSpPr/>
          <p:nvPr/>
        </p:nvSpPr>
        <p:spPr>
          <a:xfrm>
            <a:off x="7570436" y="818062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87B7F46-0B19-794B-6953-6338DEA22167}"/>
              </a:ext>
            </a:extLst>
          </p:cNvPr>
          <p:cNvSpPr/>
          <p:nvPr/>
        </p:nvSpPr>
        <p:spPr>
          <a:xfrm>
            <a:off x="2458226" y="4180768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60D4578-672D-115A-972D-6731A364B23E}"/>
              </a:ext>
            </a:extLst>
          </p:cNvPr>
          <p:cNvSpPr/>
          <p:nvPr/>
        </p:nvSpPr>
        <p:spPr>
          <a:xfrm>
            <a:off x="10084664" y="4190494"/>
            <a:ext cx="1314419" cy="351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DEB4632-117D-64B2-37D8-C925A2C55E53}"/>
              </a:ext>
            </a:extLst>
          </p:cNvPr>
          <p:cNvSpPr/>
          <p:nvPr/>
        </p:nvSpPr>
        <p:spPr>
          <a:xfrm>
            <a:off x="2621094" y="1693610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9D8122D-3BBD-DB8D-AA49-68A0B440C66F}"/>
              </a:ext>
            </a:extLst>
          </p:cNvPr>
          <p:cNvSpPr/>
          <p:nvPr/>
        </p:nvSpPr>
        <p:spPr>
          <a:xfrm>
            <a:off x="2679460" y="6048450"/>
            <a:ext cx="1124054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720FFC55-9A3D-5425-9DDA-4C4348EE242E}"/>
              </a:ext>
            </a:extLst>
          </p:cNvPr>
          <p:cNvSpPr/>
          <p:nvPr/>
        </p:nvSpPr>
        <p:spPr>
          <a:xfrm>
            <a:off x="3998648" y="4551701"/>
            <a:ext cx="770615" cy="351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loghi_1.jpg">
            <a:extLst>
              <a:ext uri="{FF2B5EF4-FFF2-40B4-BE49-F238E27FC236}">
                <a16:creationId xmlns:a16="http://schemas.microsoft.com/office/drawing/2014/main" id="{576EF1C5-BECA-DB1F-7B04-4CE19C134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C7A8FF41-7BAE-A57A-80E9-758391E5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76" y="1968558"/>
            <a:ext cx="10719247" cy="1640701"/>
          </a:xfrm>
          <a:prstGeom prst="rect">
            <a:avLst/>
          </a:prstGeom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9FFC7C53-8B2B-2F84-94C6-F7E69E39B773}"/>
              </a:ext>
            </a:extLst>
          </p:cNvPr>
          <p:cNvSpPr/>
          <p:nvPr/>
        </p:nvSpPr>
        <p:spPr>
          <a:xfrm>
            <a:off x="3724965" y="2735039"/>
            <a:ext cx="2034703" cy="64285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547AA5A-40DA-EFF1-0AE3-84B710275E11}"/>
              </a:ext>
            </a:extLst>
          </p:cNvPr>
          <p:cNvSpPr/>
          <p:nvPr/>
        </p:nvSpPr>
        <p:spPr>
          <a:xfrm>
            <a:off x="984797" y="1961383"/>
            <a:ext cx="2714213" cy="378108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5AD953F3-E74B-9316-0992-CA005B418401}"/>
              </a:ext>
            </a:extLst>
          </p:cNvPr>
          <p:cNvSpPr/>
          <p:nvPr/>
        </p:nvSpPr>
        <p:spPr>
          <a:xfrm>
            <a:off x="683146" y="2765212"/>
            <a:ext cx="2714213" cy="378108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01C3ECCD-FA26-BED6-AFC1-11FA35097486}"/>
              </a:ext>
            </a:extLst>
          </p:cNvPr>
          <p:cNvSpPr/>
          <p:nvPr/>
        </p:nvSpPr>
        <p:spPr>
          <a:xfrm>
            <a:off x="1714619" y="2299273"/>
            <a:ext cx="1533078" cy="66523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5392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1122E-93B1-51F7-E255-EB1E64451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5AAC5A61-CA86-5FC5-B4CA-33FBCB9E6B1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marL="800100" lvl="1" indent="-342900">
              <a:lnSpc>
                <a:spcPct val="200000"/>
              </a:lnSpc>
              <a:buFont typeface=".Apple Color Emoji UI"/>
              <a:buChar char="📚"/>
            </a:pPr>
            <a:endParaRPr lang="it-IT" sz="2800" b="1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026FC60D-B766-9704-0D55-FCA870ECB00E}"/>
              </a:ext>
            </a:extLst>
          </p:cNvPr>
          <p:cNvSpPr/>
          <p:nvPr/>
        </p:nvSpPr>
        <p:spPr>
          <a:xfrm>
            <a:off x="7570436" y="818062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E0133349-9235-2E22-85F9-3BB8D5E5946C}"/>
              </a:ext>
            </a:extLst>
          </p:cNvPr>
          <p:cNvSpPr/>
          <p:nvPr/>
        </p:nvSpPr>
        <p:spPr>
          <a:xfrm>
            <a:off x="2458226" y="4180768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76DB6EE-5FB3-4831-B64F-DE763F5C6205}"/>
              </a:ext>
            </a:extLst>
          </p:cNvPr>
          <p:cNvSpPr/>
          <p:nvPr/>
        </p:nvSpPr>
        <p:spPr>
          <a:xfrm>
            <a:off x="10084664" y="4190494"/>
            <a:ext cx="1314419" cy="351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A0E3049-DD9D-5ED2-20DF-1E9ADFD26A37}"/>
              </a:ext>
            </a:extLst>
          </p:cNvPr>
          <p:cNvSpPr/>
          <p:nvPr/>
        </p:nvSpPr>
        <p:spPr>
          <a:xfrm>
            <a:off x="2621094" y="1693610"/>
            <a:ext cx="1240785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B1C4058B-604B-D7EC-AE8F-C9E1E99BB596}"/>
              </a:ext>
            </a:extLst>
          </p:cNvPr>
          <p:cNvSpPr/>
          <p:nvPr/>
        </p:nvSpPr>
        <p:spPr>
          <a:xfrm>
            <a:off x="2679460" y="6048450"/>
            <a:ext cx="1124054" cy="37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0E29949-355D-00FD-611F-61627B972ACA}"/>
              </a:ext>
            </a:extLst>
          </p:cNvPr>
          <p:cNvSpPr/>
          <p:nvPr/>
        </p:nvSpPr>
        <p:spPr>
          <a:xfrm>
            <a:off x="3998648" y="4551701"/>
            <a:ext cx="770615" cy="351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destra 11">
            <a:extLst>
              <a:ext uri="{FF2B5EF4-FFF2-40B4-BE49-F238E27FC236}">
                <a16:creationId xmlns:a16="http://schemas.microsoft.com/office/drawing/2014/main" id="{EBDBA98F-7E52-C576-9C59-D69A17726A81}"/>
              </a:ext>
            </a:extLst>
          </p:cNvPr>
          <p:cNvSpPr/>
          <p:nvPr/>
        </p:nvSpPr>
        <p:spPr>
          <a:xfrm>
            <a:off x="580678" y="1240976"/>
            <a:ext cx="1018162" cy="82356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loghi_1.jpg">
            <a:extLst>
              <a:ext uri="{FF2B5EF4-FFF2-40B4-BE49-F238E27FC236}">
                <a16:creationId xmlns:a16="http://schemas.microsoft.com/office/drawing/2014/main" id="{66E8EB2F-8E2E-3BD4-BD07-0E6C7918A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8EBD1C41-1D1D-D88A-77ED-5802B568A61F}"/>
              </a:ext>
            </a:extLst>
          </p:cNvPr>
          <p:cNvSpPr/>
          <p:nvPr/>
        </p:nvSpPr>
        <p:spPr>
          <a:xfrm>
            <a:off x="1756262" y="5241608"/>
            <a:ext cx="1317978" cy="64285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DD18974-C53C-5F28-7956-512725DF9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558" y="438617"/>
            <a:ext cx="7782309" cy="6318153"/>
          </a:xfrm>
          <a:prstGeom prst="rect">
            <a:avLst/>
          </a:prstGeom>
        </p:spPr>
      </p:pic>
      <p:sp>
        <p:nvSpPr>
          <p:cNvPr id="15" name="Ovale 14">
            <a:extLst>
              <a:ext uri="{FF2B5EF4-FFF2-40B4-BE49-F238E27FC236}">
                <a16:creationId xmlns:a16="http://schemas.microsoft.com/office/drawing/2014/main" id="{7A108F69-7D21-1987-FFBF-75D6D4109A77}"/>
              </a:ext>
            </a:extLst>
          </p:cNvPr>
          <p:cNvSpPr/>
          <p:nvPr/>
        </p:nvSpPr>
        <p:spPr>
          <a:xfrm>
            <a:off x="5759722" y="1188995"/>
            <a:ext cx="3621427" cy="64519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ECA4A4C4-C263-C65D-F271-D6A9466813B0}"/>
              </a:ext>
            </a:extLst>
          </p:cNvPr>
          <p:cNvSpPr/>
          <p:nvPr/>
        </p:nvSpPr>
        <p:spPr>
          <a:xfrm>
            <a:off x="1771887" y="1888803"/>
            <a:ext cx="2104725" cy="35147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AE957BA7-F85A-791F-DB03-EE4DB302A582}"/>
              </a:ext>
            </a:extLst>
          </p:cNvPr>
          <p:cNvSpPr/>
          <p:nvPr/>
        </p:nvSpPr>
        <p:spPr>
          <a:xfrm>
            <a:off x="2573241" y="3308460"/>
            <a:ext cx="3621427" cy="46621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12E2D341-3E0D-35A7-50B8-2A9E2759E1E3}"/>
              </a:ext>
            </a:extLst>
          </p:cNvPr>
          <p:cNvSpPr/>
          <p:nvPr/>
        </p:nvSpPr>
        <p:spPr>
          <a:xfrm>
            <a:off x="4383954" y="6380046"/>
            <a:ext cx="4108405" cy="46621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51351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DD666-246D-E923-DEEE-7C11498F1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olo 1">
            <a:extLst>
              <a:ext uri="{FF2B5EF4-FFF2-40B4-BE49-F238E27FC236}">
                <a16:creationId xmlns:a16="http://schemas.microsoft.com/office/drawing/2014/main" id="{FCBA386C-8084-F5AF-27FB-6D0DCF1C3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7" y="41109"/>
            <a:ext cx="12192000" cy="13255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La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sentenza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 di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assoluzione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 ne da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atto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…</a:t>
            </a:r>
            <a:endParaRPr lang="it-IT" altLang="it-IT" sz="2800">
              <a:solidFill>
                <a:schemeClr val="accent1"/>
              </a:solidFill>
              <a:latin typeface="Avenir Next" panose="020B0503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2" name="Segnaposto contenuto 2">
            <a:extLst>
              <a:ext uri="{FF2B5EF4-FFF2-40B4-BE49-F238E27FC236}">
                <a16:creationId xmlns:a16="http://schemas.microsoft.com/office/drawing/2014/main" id="{B6DE0906-B494-1E8D-EC8B-6BFE9AD5A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 algn="just" eaLnBrk="1" hangingPunct="1">
              <a:lnSpc>
                <a:spcPct val="60000"/>
              </a:lnSpc>
              <a:buFont typeface="Wingdings" pitchFamily="2" charset="2"/>
              <a:buNone/>
            </a:pPr>
            <a:endParaRPr lang="it-IT" altLang="it-IT" sz="170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3" algn="just" eaLnBrk="1" hangingPunct="1">
              <a:lnSpc>
                <a:spcPct val="60000"/>
              </a:lnSpc>
            </a:pPr>
            <a:endParaRPr lang="it-IT" altLang="it-IT" sz="130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4B8F693C-DE89-AB8D-4FF2-9390C3A44535}"/>
              </a:ext>
            </a:extLst>
          </p:cNvPr>
          <p:cNvSpPr/>
          <p:nvPr/>
        </p:nvSpPr>
        <p:spPr>
          <a:xfrm>
            <a:off x="4334576" y="1818994"/>
            <a:ext cx="1636296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pic>
        <p:nvPicPr>
          <p:cNvPr id="3" name="loghi_1.jpg">
            <a:extLst>
              <a:ext uri="{FF2B5EF4-FFF2-40B4-BE49-F238E27FC236}">
                <a16:creationId xmlns:a16="http://schemas.microsoft.com/office/drawing/2014/main" id="{FB52C1F9-1609-AC0A-3BAA-8F3616F89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Freccia destra 11">
            <a:extLst>
              <a:ext uri="{FF2B5EF4-FFF2-40B4-BE49-F238E27FC236}">
                <a16:creationId xmlns:a16="http://schemas.microsoft.com/office/drawing/2014/main" id="{77421869-BBC1-A682-5BE9-B159CE7560F2}"/>
              </a:ext>
            </a:extLst>
          </p:cNvPr>
          <p:cNvSpPr/>
          <p:nvPr/>
        </p:nvSpPr>
        <p:spPr>
          <a:xfrm>
            <a:off x="117827" y="4657298"/>
            <a:ext cx="1029661" cy="93591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E589764-EE42-4DBA-2085-4BEF105F4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266" y="1181960"/>
            <a:ext cx="7958280" cy="5428618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CEEC5D42-0706-B719-06F4-3484C3AC024C}"/>
              </a:ext>
            </a:extLst>
          </p:cNvPr>
          <p:cNvSpPr/>
          <p:nvPr/>
        </p:nvSpPr>
        <p:spPr>
          <a:xfrm>
            <a:off x="5711252" y="1391738"/>
            <a:ext cx="791570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5769674C-BD4A-06C6-F10B-6343263AAA6E}"/>
              </a:ext>
            </a:extLst>
          </p:cNvPr>
          <p:cNvSpPr/>
          <p:nvPr/>
        </p:nvSpPr>
        <p:spPr>
          <a:xfrm>
            <a:off x="1621348" y="2990252"/>
            <a:ext cx="2099313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A82471BC-38B8-DA7A-7467-9B12C88850C4}"/>
              </a:ext>
            </a:extLst>
          </p:cNvPr>
          <p:cNvSpPr/>
          <p:nvPr/>
        </p:nvSpPr>
        <p:spPr>
          <a:xfrm>
            <a:off x="3641158" y="5654590"/>
            <a:ext cx="791570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7AE569B2-1910-5194-0C92-6FAD6A3F96BF}"/>
              </a:ext>
            </a:extLst>
          </p:cNvPr>
          <p:cNvSpPr/>
          <p:nvPr/>
        </p:nvSpPr>
        <p:spPr>
          <a:xfrm>
            <a:off x="7178566" y="5276193"/>
            <a:ext cx="1177158" cy="493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D1F1777B-4022-52E5-FE2F-2B205620120C}"/>
              </a:ext>
            </a:extLst>
          </p:cNvPr>
          <p:cNvSpPr/>
          <p:nvPr/>
        </p:nvSpPr>
        <p:spPr>
          <a:xfrm>
            <a:off x="2082425" y="5029200"/>
            <a:ext cx="4959506" cy="493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8953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208F4-888C-E8E8-6F78-488A0786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4729EEC6-7E37-B3B8-B1FB-0BE9278A6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59F7F32-1893-75AD-68F9-5BADFECE734F}"/>
              </a:ext>
            </a:extLst>
          </p:cNvPr>
          <p:cNvSpPr txBox="1"/>
          <p:nvPr/>
        </p:nvSpPr>
        <p:spPr>
          <a:xfrm>
            <a:off x="0" y="305068"/>
            <a:ext cx="12192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>
                <a:solidFill>
                  <a:srgbClr val="0070C0"/>
                </a:solidFill>
                <a:latin typeface="Avenir Next" panose="020B0503020202020204" pitchFamily="34" charset="0"/>
              </a:rPr>
              <a:t>Art. 2 D. LGS. 81/08 </a:t>
            </a:r>
          </a:p>
          <a:p>
            <a:pPr algn="ctr"/>
            <a:endParaRPr lang="it-IT" sz="2800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sz="2800">
                <a:solidFill>
                  <a:srgbClr val="C00000"/>
                </a:solidFill>
                <a:latin typeface="Avenir Next" panose="020B0503020202020204" pitchFamily="34" charset="0"/>
              </a:rPr>
              <a:t>RISCHIO</a:t>
            </a:r>
          </a:p>
          <a:p>
            <a:pPr algn="ctr"/>
            <a:endParaRPr lang="it-IT" sz="2800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probabilità di raggiungimento del livello potenziale di danno </a:t>
            </a:r>
            <a:r>
              <a:rPr lang="it-IT" sz="2800">
                <a:solidFill>
                  <a:srgbClr val="0070C0"/>
                </a:solidFill>
                <a:latin typeface="Avenir Next" panose="020B0503020202020204" pitchFamily="34" charset="0"/>
              </a:rPr>
              <a:t>nelle condizioni di impiego o di esposizione ad un determinato fattore o agente oppure alla loro combinazione.</a:t>
            </a:r>
          </a:p>
          <a:p>
            <a:pPr algn="ctr"/>
            <a:endParaRPr lang="it-IT" sz="2800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sz="2800">
                <a:solidFill>
                  <a:srgbClr val="C00000"/>
                </a:solidFill>
                <a:latin typeface="Avenir Next" panose="020B0503020202020204" pitchFamily="34" charset="0"/>
              </a:rPr>
              <a:t>PERICOLO</a:t>
            </a:r>
          </a:p>
          <a:p>
            <a:pPr algn="ctr"/>
            <a:endParaRPr lang="it-IT" sz="2800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proprietà o qualità intrinseca di un determinato fattore </a:t>
            </a:r>
            <a:r>
              <a:rPr lang="it-IT" sz="2800">
                <a:solidFill>
                  <a:srgbClr val="0070C0"/>
                </a:solidFill>
                <a:latin typeface="Avenir Next" panose="020B0503020202020204" pitchFamily="34" charset="0"/>
              </a:rPr>
              <a:t>avente il potenziale di causare danni</a:t>
            </a:r>
          </a:p>
          <a:p>
            <a:pPr algn="ctr"/>
            <a:endParaRPr lang="it-IT" sz="2800">
              <a:solidFill>
                <a:srgbClr val="0070C0"/>
              </a:solidFill>
              <a:latin typeface="Avenir Next" panose="020B0503020202020204" pitchFamily="34" charset="0"/>
            </a:endParaRPr>
          </a:p>
          <a:p>
            <a:pPr algn="ctr"/>
            <a:endParaRPr lang="it-IT"/>
          </a:p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2223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6073A-7122-501D-B08D-E55397A99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olo 1">
            <a:extLst>
              <a:ext uri="{FF2B5EF4-FFF2-40B4-BE49-F238E27FC236}">
                <a16:creationId xmlns:a16="http://schemas.microsoft.com/office/drawing/2014/main" id="{21437E06-A4FD-9C14-8F9B-CC2585334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7" y="41109"/>
            <a:ext cx="12192000" cy="13255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La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sentenza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 di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assoluzione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 ne da </a:t>
            </a:r>
            <a:r>
              <a:rPr lang="en-US" altLang="it-IT" sz="2800" err="1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atto</a:t>
            </a:r>
            <a:r>
              <a:rPr lang="en-US" altLang="it-IT" sz="2800">
                <a:solidFill>
                  <a:schemeClr val="accent1"/>
                </a:solidFill>
                <a:latin typeface="Avenir Next" panose="020B0503020202020204" pitchFamily="34" charset="0"/>
                <a:ea typeface="ＭＳ Ｐゴシック" panose="020B0600070205080204" pitchFamily="34" charset="-128"/>
              </a:rPr>
              <a:t>…</a:t>
            </a:r>
            <a:endParaRPr lang="it-IT" altLang="it-IT" sz="2800">
              <a:solidFill>
                <a:schemeClr val="accent1"/>
              </a:solidFill>
              <a:latin typeface="Avenir Next" panose="020B0503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2" name="Segnaposto contenuto 2">
            <a:extLst>
              <a:ext uri="{FF2B5EF4-FFF2-40B4-BE49-F238E27FC236}">
                <a16:creationId xmlns:a16="http://schemas.microsoft.com/office/drawing/2014/main" id="{82E5849B-69DB-C280-572F-B55F93FC7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 algn="just" eaLnBrk="1" hangingPunct="1">
              <a:lnSpc>
                <a:spcPct val="60000"/>
              </a:lnSpc>
              <a:buFont typeface="Wingdings" pitchFamily="2" charset="2"/>
              <a:buNone/>
            </a:pPr>
            <a:endParaRPr lang="it-IT" altLang="it-IT" sz="170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3" algn="just" eaLnBrk="1" hangingPunct="1">
              <a:lnSpc>
                <a:spcPct val="60000"/>
              </a:lnSpc>
            </a:pPr>
            <a:endParaRPr lang="it-IT" altLang="it-IT" sz="130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76839D4-A5A1-D15A-A437-6BA5C41E4B74}"/>
              </a:ext>
            </a:extLst>
          </p:cNvPr>
          <p:cNvSpPr/>
          <p:nvPr/>
        </p:nvSpPr>
        <p:spPr>
          <a:xfrm>
            <a:off x="4334576" y="1818994"/>
            <a:ext cx="1636296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pic>
        <p:nvPicPr>
          <p:cNvPr id="3" name="loghi_1.jpg">
            <a:extLst>
              <a:ext uri="{FF2B5EF4-FFF2-40B4-BE49-F238E27FC236}">
                <a16:creationId xmlns:a16="http://schemas.microsoft.com/office/drawing/2014/main" id="{FEA4DCB2-A50B-4DE3-322D-0E75B0BD7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Freccia destra 11">
            <a:extLst>
              <a:ext uri="{FF2B5EF4-FFF2-40B4-BE49-F238E27FC236}">
                <a16:creationId xmlns:a16="http://schemas.microsoft.com/office/drawing/2014/main" id="{F19A79C6-E45C-5217-1F77-45859DA8F418}"/>
              </a:ext>
            </a:extLst>
          </p:cNvPr>
          <p:cNvSpPr/>
          <p:nvPr/>
        </p:nvSpPr>
        <p:spPr>
          <a:xfrm>
            <a:off x="137291" y="1967359"/>
            <a:ext cx="1029661" cy="93591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70BBA37-3F4A-EE75-0DE2-17B8E8C3ECB5}"/>
              </a:ext>
            </a:extLst>
          </p:cNvPr>
          <p:cNvSpPr/>
          <p:nvPr/>
        </p:nvSpPr>
        <p:spPr>
          <a:xfrm>
            <a:off x="5711252" y="1391738"/>
            <a:ext cx="791570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9B103ABE-91B5-7AFE-1C66-87B4C6F7631A}"/>
              </a:ext>
            </a:extLst>
          </p:cNvPr>
          <p:cNvSpPr/>
          <p:nvPr/>
        </p:nvSpPr>
        <p:spPr>
          <a:xfrm>
            <a:off x="1621348" y="2990252"/>
            <a:ext cx="2099313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07F1A0BF-B3A5-6E3C-7D36-9428A2518689}"/>
              </a:ext>
            </a:extLst>
          </p:cNvPr>
          <p:cNvSpPr/>
          <p:nvPr/>
        </p:nvSpPr>
        <p:spPr>
          <a:xfrm>
            <a:off x="3641158" y="5654590"/>
            <a:ext cx="791570" cy="293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55B394B0-54A9-79F2-44B2-DF02DF3B7D6D}"/>
              </a:ext>
            </a:extLst>
          </p:cNvPr>
          <p:cNvSpPr/>
          <p:nvPr/>
        </p:nvSpPr>
        <p:spPr>
          <a:xfrm>
            <a:off x="5043971" y="2188324"/>
            <a:ext cx="1377849" cy="493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CF9C52D-0F12-BB00-24C5-EA63A8521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085" y="1816218"/>
            <a:ext cx="9929267" cy="2239858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AB8B731-5214-C169-0F6E-4E21C7197F9D}"/>
              </a:ext>
            </a:extLst>
          </p:cNvPr>
          <p:cNvSpPr/>
          <p:nvPr/>
        </p:nvSpPr>
        <p:spPr>
          <a:xfrm>
            <a:off x="1617900" y="2577454"/>
            <a:ext cx="1051728" cy="493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73188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262EEFCF-3CD5-B545-BC35-E84B0750835B}"/>
              </a:ext>
            </a:extLst>
          </p:cNvPr>
          <p:cNvSpPr txBox="1">
            <a:spLocks/>
          </p:cNvSpPr>
          <p:nvPr/>
        </p:nvSpPr>
        <p:spPr>
          <a:xfrm>
            <a:off x="1" y="1897379"/>
            <a:ext cx="12191999" cy="30632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lvl="1">
              <a:lnSpc>
                <a:spcPct val="200000"/>
              </a:lnSpc>
            </a:pPr>
            <a:r>
              <a:rPr lang="it-IT" sz="2800">
                <a:solidFill>
                  <a:schemeClr val="accent1"/>
                </a:solidFill>
                <a:latin typeface="Avenir Next" panose="020B0503020202020204" pitchFamily="34" charset="0"/>
              </a:rPr>
              <a:t>Se una condizione o un comportamento</a:t>
            </a:r>
            <a:r>
              <a:rPr lang="it-IT" sz="2800">
                <a:solidFill>
                  <a:srgbClr val="C00000"/>
                </a:solidFill>
                <a:latin typeface="Avenir Next" panose="020B0503020202020204" pitchFamily="34" charset="0"/>
              </a:rPr>
              <a:t> pericoloso, vietato, non corretto, imprudente</a:t>
            </a:r>
            <a:r>
              <a:rPr lang="it-IT" sz="2800">
                <a:solidFill>
                  <a:schemeClr val="accent1"/>
                </a:solidFill>
                <a:latin typeface="Avenir Next" panose="020B0503020202020204" pitchFamily="34" charset="0"/>
              </a:rPr>
              <a:t> non viene gestito / stigmatizzato, </a:t>
            </a:r>
          </a:p>
          <a:p>
            <a:pPr lvl="1">
              <a:lnSpc>
                <a:spcPct val="200000"/>
              </a:lnSpc>
            </a:pPr>
            <a:r>
              <a:rPr lang="it-IT" sz="2800">
                <a:solidFill>
                  <a:schemeClr val="accent1"/>
                </a:solidFill>
                <a:latin typeface="Avenir Next" panose="020B0503020202020204" pitchFamily="34" charset="0"/>
              </a:rPr>
              <a:t>finisce – di fatto – per essere </a:t>
            </a:r>
            <a:r>
              <a:rPr lang="it-IT" sz="2800" b="1">
                <a:solidFill>
                  <a:srgbClr val="C00000"/>
                </a:solidFill>
                <a:latin typeface="Avenir Next" panose="020B0503020202020204" pitchFamily="34" charset="0"/>
              </a:rPr>
              <a:t>tollerato</a:t>
            </a:r>
            <a:endParaRPr lang="it-IT" sz="2800">
              <a:solidFill>
                <a:srgbClr val="C00000"/>
              </a:solidFill>
              <a:latin typeface="Avenir Next" panose="020B0503020202020204" pitchFamily="34" charset="0"/>
            </a:endParaRP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86AA842E-C0A4-44E8-536D-EDAC691C9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97754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egnaposto contenuto 2">
            <a:extLst>
              <a:ext uri="{FF2B5EF4-FFF2-40B4-BE49-F238E27FC236}">
                <a16:creationId xmlns:a16="http://schemas.microsoft.com/office/drawing/2014/main" id="{51125865-5D89-2D41-AA78-FE0CBA8E5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 algn="just" eaLnBrk="1" hangingPunct="1">
              <a:lnSpc>
                <a:spcPct val="60000"/>
              </a:lnSpc>
              <a:buFont typeface="Wingdings" pitchFamily="2" charset="2"/>
              <a:buNone/>
            </a:pPr>
            <a:endParaRPr lang="it-IT" altLang="it-IT" sz="170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3" algn="just" eaLnBrk="1" hangingPunct="1">
              <a:lnSpc>
                <a:spcPct val="60000"/>
              </a:lnSpc>
            </a:pPr>
            <a:endParaRPr lang="it-IT" altLang="it-IT" sz="130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DBE90BF-6675-8047-8C4C-9439611E2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369" y="1342434"/>
            <a:ext cx="9747115" cy="546693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1FEA739-D642-BF43-A918-DD81D689E3F8}"/>
              </a:ext>
            </a:extLst>
          </p:cNvPr>
          <p:cNvSpPr/>
          <p:nvPr/>
        </p:nvSpPr>
        <p:spPr>
          <a:xfrm>
            <a:off x="5946841" y="1645036"/>
            <a:ext cx="1037619" cy="411384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06E774-2DC5-7E44-AEDB-CC0AD5CA7E97}"/>
              </a:ext>
            </a:extLst>
          </p:cNvPr>
          <p:cNvSpPr/>
          <p:nvPr/>
        </p:nvSpPr>
        <p:spPr>
          <a:xfrm>
            <a:off x="7951798" y="1687090"/>
            <a:ext cx="1620219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015F353-6173-9440-9596-2DF40E68C8EE}"/>
              </a:ext>
            </a:extLst>
          </p:cNvPr>
          <p:cNvSpPr/>
          <p:nvPr/>
        </p:nvSpPr>
        <p:spPr>
          <a:xfrm>
            <a:off x="6465650" y="2690044"/>
            <a:ext cx="1620218" cy="411383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82D22B02-87B1-FA48-9C66-FE03BF7C8F1C}"/>
              </a:ext>
            </a:extLst>
          </p:cNvPr>
          <p:cNvSpPr/>
          <p:nvPr/>
        </p:nvSpPr>
        <p:spPr>
          <a:xfrm>
            <a:off x="7690876" y="3781181"/>
            <a:ext cx="1757924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A13EDF1-2888-744E-B50B-BF7EEDD502C8}"/>
              </a:ext>
            </a:extLst>
          </p:cNvPr>
          <p:cNvSpPr/>
          <p:nvPr/>
        </p:nvSpPr>
        <p:spPr>
          <a:xfrm>
            <a:off x="5465546" y="6259451"/>
            <a:ext cx="818147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7DF5A66E-1014-884D-8754-2DD43C38A8AF}"/>
              </a:ext>
            </a:extLst>
          </p:cNvPr>
          <p:cNvSpPr/>
          <p:nvPr/>
        </p:nvSpPr>
        <p:spPr>
          <a:xfrm>
            <a:off x="4059054" y="4803576"/>
            <a:ext cx="1592620" cy="36932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C45086D-BEB1-314B-AC0B-433A156440DF}"/>
              </a:ext>
            </a:extLst>
          </p:cNvPr>
          <p:cNvSpPr/>
          <p:nvPr/>
        </p:nvSpPr>
        <p:spPr>
          <a:xfrm>
            <a:off x="2713922" y="5146236"/>
            <a:ext cx="1118775" cy="36933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bevel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endParaRPr lang="it-IT"/>
          </a:p>
        </p:txBody>
      </p:sp>
      <p:sp>
        <p:nvSpPr>
          <p:cNvPr id="2" name="Freccia destra 1">
            <a:extLst>
              <a:ext uri="{FF2B5EF4-FFF2-40B4-BE49-F238E27FC236}">
                <a16:creationId xmlns:a16="http://schemas.microsoft.com/office/drawing/2014/main" id="{4EB0EA69-6933-B70F-05C7-329FFFDD9459}"/>
              </a:ext>
            </a:extLst>
          </p:cNvPr>
          <p:cNvSpPr/>
          <p:nvPr/>
        </p:nvSpPr>
        <p:spPr>
          <a:xfrm>
            <a:off x="56745" y="4150511"/>
            <a:ext cx="1018162" cy="82356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" name="Elemento grafico 16" descr="Avviso contorno">
            <a:extLst>
              <a:ext uri="{FF2B5EF4-FFF2-40B4-BE49-F238E27FC236}">
                <a16:creationId xmlns:a16="http://schemas.microsoft.com/office/drawing/2014/main" id="{E4A83FE5-6316-CB57-6C89-F3A72C8B9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7419" y="428034"/>
            <a:ext cx="914400" cy="914400"/>
          </a:xfrm>
          <a:prstGeom prst="rect">
            <a:avLst/>
          </a:prstGeom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29CF8269-0BCD-B24D-B3AE-EDE92428B718}"/>
              </a:ext>
            </a:extLst>
          </p:cNvPr>
          <p:cNvSpPr/>
          <p:nvPr/>
        </p:nvSpPr>
        <p:spPr>
          <a:xfrm>
            <a:off x="984260" y="4035951"/>
            <a:ext cx="1317978" cy="64285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loghi_1.jpg">
            <a:extLst>
              <a:ext uri="{FF2B5EF4-FFF2-40B4-BE49-F238E27FC236}">
                <a16:creationId xmlns:a16="http://schemas.microsoft.com/office/drawing/2014/main" id="{63071593-3932-6044-8064-E45B68F845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1518" y="5965175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579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C1D04AE-5919-6FE1-9D9D-51AF043BE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hlinkClick r:id="rId2"/>
            <a:extLst>
              <a:ext uri="{FF2B5EF4-FFF2-40B4-BE49-F238E27FC236}">
                <a16:creationId xmlns:a16="http://schemas.microsoft.com/office/drawing/2014/main" id="{5EF36F2C-63F5-6355-ADD2-F72CA533E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136" y="5849100"/>
            <a:ext cx="383419" cy="38341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01B38AE-D744-2A54-1A9F-F1C3A9F89905}"/>
              </a:ext>
            </a:extLst>
          </p:cNvPr>
          <p:cNvSpPr txBox="1"/>
          <p:nvPr/>
        </p:nvSpPr>
        <p:spPr>
          <a:xfrm>
            <a:off x="3997880" y="5312282"/>
            <a:ext cx="419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.Apple Color Emoji UI"/>
              <a:buChar char="🌎"/>
            </a:pPr>
            <a:r>
              <a:rPr lang="it-IT">
                <a:solidFill>
                  <a:schemeClr val="accent1"/>
                </a:solidFill>
                <a:latin typeface="Avenir Next" panose="020B0503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www.studiolegalepiccaglia.com</a:t>
            </a: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C6B6961-04A8-5F74-475A-47F5FB9165B3}"/>
              </a:ext>
            </a:extLst>
          </p:cNvPr>
          <p:cNvSpPr txBox="1"/>
          <p:nvPr/>
        </p:nvSpPr>
        <p:spPr>
          <a:xfrm>
            <a:off x="5146707" y="5863187"/>
            <a:ext cx="2613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>
                <a:solidFill>
                  <a:schemeClr val="accent1"/>
                </a:solidFill>
                <a:latin typeface="Avenir Next" panose="020B0503020202020204" pitchFamily="34" charset="0"/>
              </a:rPr>
              <a:t>Studio Legale </a:t>
            </a:r>
            <a:r>
              <a:rPr lang="it-IT" err="1">
                <a:solidFill>
                  <a:schemeClr val="accent1"/>
                </a:solidFill>
                <a:latin typeface="Avenir Next" panose="020B0503020202020204" pitchFamily="34" charset="0"/>
              </a:rPr>
              <a:t>Piccaglia</a:t>
            </a: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2" name="Immagine 1" descr="Immagine che contiene Carattere, Elementi grafici, logo, calligrafia&#10;&#10;Il contenuto generato dall'IA potrebbe non essere corretto.">
            <a:extLst>
              <a:ext uri="{FF2B5EF4-FFF2-40B4-BE49-F238E27FC236}">
                <a16:creationId xmlns:a16="http://schemas.microsoft.com/office/drawing/2014/main" id="{90E62C9C-D869-452C-0C29-C497E7AD57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621" y="2083622"/>
            <a:ext cx="2690755" cy="269075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E632695-42E0-0D03-84E5-A34AA41D6C8A}"/>
              </a:ext>
            </a:extLst>
          </p:cNvPr>
          <p:cNvSpPr txBox="1"/>
          <p:nvPr/>
        </p:nvSpPr>
        <p:spPr>
          <a:xfrm>
            <a:off x="0" y="8679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>
                <a:solidFill>
                  <a:srgbClr val="0070C0"/>
                </a:solidFill>
                <a:latin typeface="Avenir Next" panose="020B0503020202020204" pitchFamily="34" charset="0"/>
              </a:rPr>
              <a:t>GRAZIE PER L’ATTENZIONE!</a:t>
            </a:r>
          </a:p>
        </p:txBody>
      </p:sp>
    </p:spTree>
    <p:extLst>
      <p:ext uri="{BB962C8B-B14F-4D97-AF65-F5344CB8AC3E}">
        <p14:creationId xmlns:p14="http://schemas.microsoft.com/office/powerpoint/2010/main" val="18224590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AA004-21BF-1E5B-CD0A-41BF7E23A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0A0C8EB7-2445-ED4B-F5C4-822AD81839BA}"/>
              </a:ext>
            </a:extLst>
          </p:cNvPr>
          <p:cNvSpPr txBox="1"/>
          <p:nvPr/>
        </p:nvSpPr>
        <p:spPr>
          <a:xfrm>
            <a:off x="0" y="560070"/>
            <a:ext cx="12192000" cy="19740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36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Il punto di vista dell’Organismo di Vigilanza</a:t>
            </a:r>
            <a:endParaRPr lang="it-IT" sz="3600" i="1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rispetto ai </a:t>
            </a:r>
            <a:r>
              <a:rPr lang="it-IT" sz="2800" err="1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near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-miss</a:t>
            </a:r>
          </a:p>
        </p:txBody>
      </p:sp>
      <p:pic>
        <p:nvPicPr>
          <p:cNvPr id="2" name="Immagine 1" descr="Immagine che contiene Carattere, Elementi grafici, logo, calligrafia&#10;&#10;Il contenuto generato dall'IA potrebbe non essere corretto.">
            <a:extLst>
              <a:ext uri="{FF2B5EF4-FFF2-40B4-BE49-F238E27FC236}">
                <a16:creationId xmlns:a16="http://schemas.microsoft.com/office/drawing/2014/main" id="{6C3D132A-BCF2-3FB0-6612-736E4D66E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503" y="4333515"/>
            <a:ext cx="1641249" cy="1641249"/>
          </a:xfrm>
          <a:prstGeom prst="rect">
            <a:avLst/>
          </a:prstGeom>
        </p:spPr>
      </p:pic>
      <p:pic>
        <p:nvPicPr>
          <p:cNvPr id="3" name="Immagine 2" descr="signature_4067245682">
            <a:extLst>
              <a:ext uri="{FF2B5EF4-FFF2-40B4-BE49-F238E27FC236}">
                <a16:creationId xmlns:a16="http://schemas.microsoft.com/office/drawing/2014/main" id="{B55564C0-2620-5B8D-F1AD-818D720B2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503" y="5974764"/>
            <a:ext cx="1667950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5369250B-7A58-95BA-A7D1-EA30E689A798}"/>
              </a:ext>
            </a:extLst>
          </p:cNvPr>
          <p:cNvSpPr txBox="1"/>
          <p:nvPr/>
        </p:nvSpPr>
        <p:spPr>
          <a:xfrm>
            <a:off x="0" y="3149600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>
                <a:solidFill>
                  <a:schemeClr val="accent1"/>
                </a:solidFill>
                <a:latin typeface="+mj-lt"/>
              </a:rPr>
              <a:t>Avv. Francesco Piccaglia De Eccher</a:t>
            </a:r>
          </a:p>
          <a:p>
            <a:pPr algn="ctr"/>
            <a:r>
              <a:rPr lang="it-IT" sz="2000">
                <a:solidFill>
                  <a:schemeClr val="accent1"/>
                </a:solidFill>
                <a:latin typeface="+mj-lt"/>
              </a:rPr>
              <a:t>Studio Legale Piccaglia</a:t>
            </a:r>
          </a:p>
        </p:txBody>
      </p:sp>
    </p:spTree>
    <p:extLst>
      <p:ext uri="{BB962C8B-B14F-4D97-AF65-F5344CB8AC3E}">
        <p14:creationId xmlns:p14="http://schemas.microsoft.com/office/powerpoint/2010/main" val="2582381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A82DB-358F-5912-230E-68E0AB309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D777C9F1-B537-BD43-57D7-A36FB9219A91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29D777DD-1710-E9B4-C18F-6F8663615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Segnaposto contenuto 4">
            <a:extLst>
              <a:ext uri="{FF2B5EF4-FFF2-40B4-BE49-F238E27FC236}">
                <a16:creationId xmlns:a16="http://schemas.microsoft.com/office/drawing/2014/main" id="{F98D33E4-5B27-9E62-6A45-64B05A125F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341378"/>
              </p:ext>
            </p:extLst>
          </p:nvPr>
        </p:nvGraphicFramePr>
        <p:xfrm>
          <a:off x="83126" y="505691"/>
          <a:ext cx="12108873" cy="584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549087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9563D-D8FE-86F3-3E22-44DFBBBDA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BDE6665-70A5-D654-52C2-1363FAD4F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EB6B4E0-8E1B-C0CA-8B0E-CCACFEF9DE43}"/>
              </a:ext>
            </a:extLst>
          </p:cNvPr>
          <p:cNvSpPr txBox="1"/>
          <p:nvPr/>
        </p:nvSpPr>
        <p:spPr>
          <a:xfrm flipH="1">
            <a:off x="-1" y="999197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1"/>
                </a:solidFill>
                <a:latin typeface="+mj-lt"/>
              </a:rPr>
              <a:t>I MANCATI INFORTUNI AI SENSI DELLA ISO 45001</a:t>
            </a:r>
          </a:p>
          <a:p>
            <a:pPr algn="ctr"/>
            <a:endParaRPr lang="it-IT" sz="24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912FD1D-9908-2D12-328F-055EDC36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5" y="2652704"/>
            <a:ext cx="10994125" cy="206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106378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2E178-53A7-ECCF-1225-93F33071C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C3AE9BF1-4FC1-8850-1783-FE4F056AB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4ABDD36-1C35-5013-B39B-D1D2DA2FEF28}"/>
              </a:ext>
            </a:extLst>
          </p:cNvPr>
          <p:cNvSpPr txBox="1"/>
          <p:nvPr/>
        </p:nvSpPr>
        <p:spPr>
          <a:xfrm>
            <a:off x="0" y="117693"/>
            <a:ext cx="1219199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A.5.1. "Un modo importante per dimostrare la leadership è incoraggiare i lavoratori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a segnalare incidenti, pericoli, rischi e opportunità 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e proteggere i lavoratori quando lo fanno, da ritorsioni, come la minaccia di licenziamento o azioni disciplinari.” (Pag.30)</a:t>
            </a:r>
          </a:p>
          <a:p>
            <a:pPr algn="ctr"/>
            <a:endParaRPr lang="it-IT" sz="2800">
              <a:solidFill>
                <a:schemeClr val="accent1"/>
              </a:solidFill>
              <a:latin typeface="+mj-lt"/>
              <a:sym typeface="Wingdings" pitchFamily="2" charset="2"/>
            </a:endParaRPr>
          </a:p>
          <a:p>
            <a:pPr algn="ctr"/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 A.5.3 "I lavoratori sono messi in grado di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riferire in merito a situazioni pericolose in modo che si possano intraprendere azioni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. Essi sono in grado di segnalare motivi di preoccupazione alle autorità responsabili, come richiesto, senza la minaccia di licenziamento, azioni disciplinari o altre forme di ritorsione.” (Pag.30)</a:t>
            </a:r>
          </a:p>
          <a:p>
            <a:pPr algn="ctr"/>
            <a:endParaRPr lang="it-IT" sz="2800">
              <a:solidFill>
                <a:schemeClr val="accent1"/>
              </a:solidFill>
              <a:latin typeface="+mj-lt"/>
              <a:sym typeface="Wingdings" pitchFamily="2" charset="2"/>
            </a:endParaRPr>
          </a:p>
          <a:p>
            <a:pPr algn="ctr"/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A.5.4 "Il feedback sul sistema di gestione per la SSL dipende dalla partecipazione dei lavoratori.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L'organizzazione assicura che i lavoratori a tutti i livelli siano incoraggiati a segnalare situazioni pericolose, in modo da poter adottare misure preventive e intraprendere azioni correttive.”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 (Pag.30)</a:t>
            </a:r>
          </a:p>
          <a:p>
            <a:pPr algn="ctr"/>
            <a:endParaRPr lang="it-IT" sz="2000">
              <a:solidFill>
                <a:schemeClr val="accent1"/>
              </a:solidFill>
              <a:latin typeface="+mj-lt"/>
              <a:sym typeface="Wingdings" pitchFamily="2" charset="2"/>
            </a:endParaRPr>
          </a:p>
          <a:p>
            <a:pPr algn="just"/>
            <a:endParaRPr lang="it-IT" sz="2000">
              <a:solidFill>
                <a:schemeClr val="accent1"/>
              </a:solidFill>
              <a:latin typeface="+mj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71524476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01E9C-3692-A9CD-05E6-C48B0C733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3A99E429-7269-59C0-2DAF-857D864B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64F0973-D052-66AD-C4FB-DFFBE46D7344}"/>
              </a:ext>
            </a:extLst>
          </p:cNvPr>
          <p:cNvSpPr txBox="1"/>
          <p:nvPr/>
        </p:nvSpPr>
        <p:spPr>
          <a:xfrm>
            <a:off x="0" y="274290"/>
            <a:ext cx="12191999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A.6.1.1 "miglioramento della cultura della salute e della sicurezza sul lavoro, per esempio accrescendo le competenze relative alla salute e alla sicurezza sul lavoro oltre i requisiti o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incoraggiando i lavoratori a segnalare tempestivamente gli incidenti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;” (pag. 31)</a:t>
            </a:r>
          </a:p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A. 8.1.2 "Misure di tipo amministrativo (</a:t>
            </a:r>
            <a:r>
              <a:rPr lang="it-IT" sz="2800" err="1">
                <a:solidFill>
                  <a:schemeClr val="accent1"/>
                </a:solidFill>
                <a:latin typeface="+mj-lt"/>
                <a:sym typeface="Wingdings" pitchFamily="2" charset="2"/>
              </a:rPr>
              <a:t>administrative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 controls), compresa la formazione: svolgere ispezioni periodiche delle attrezzature di sicurezza;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… fornire istruzioni sulle modalità con cui segnalare incidenti, non conformità</a:t>
            </a:r>
            <a:r>
              <a:rPr lang="it-IT" sz="2800">
                <a:solidFill>
                  <a:srgbClr val="C00000"/>
                </a:solidFill>
                <a:latin typeface="+mj-lt"/>
                <a:sym typeface="Wingdings" pitchFamily="2" charset="2"/>
              </a:rPr>
              <a:t> 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e vessazioni senza timore di ritorsioni” (Pag. 37)</a:t>
            </a:r>
          </a:p>
          <a:p>
            <a:pPr algn="ctr"/>
            <a:endParaRPr lang="it-IT" sz="2800">
              <a:solidFill>
                <a:schemeClr val="accent1"/>
              </a:solidFill>
              <a:latin typeface="+mj-lt"/>
              <a:sym typeface="Wingdings" pitchFamily="2" charset="2"/>
            </a:endParaRPr>
          </a:p>
          <a:p>
            <a:pPr algn="ctr"/>
            <a:endParaRPr lang="it-IT" sz="2000">
              <a:solidFill>
                <a:schemeClr val="accent1"/>
              </a:solidFill>
              <a:latin typeface="+mj-lt"/>
              <a:sym typeface="Wingdings" pitchFamily="2" charset="2"/>
            </a:endParaRPr>
          </a:p>
          <a:p>
            <a:pPr algn="just"/>
            <a:endParaRPr lang="it-IT" sz="2000">
              <a:solidFill>
                <a:schemeClr val="accent1"/>
              </a:solidFill>
              <a:latin typeface="+mj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94400670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C2AD57F-F56B-6863-DC7D-7C897E1F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154506C6-06C1-FF87-B8DC-50E7E1A1B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62BEA3B-F271-9EE9-6C5F-4DA32F0DBFD3}"/>
              </a:ext>
            </a:extLst>
          </p:cNvPr>
          <p:cNvSpPr txBox="1"/>
          <p:nvPr/>
        </p:nvSpPr>
        <p:spPr>
          <a:xfrm flipH="1">
            <a:off x="-25400" y="456120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>
                <a:solidFill>
                  <a:schemeClr val="accent1"/>
                </a:solidFill>
                <a:latin typeface="+mj-lt"/>
              </a:rPr>
              <a:t>IL TRACCIAMENTO DEI MANCATI INFORTUNI</a:t>
            </a:r>
          </a:p>
          <a:p>
            <a:pPr algn="ctr"/>
            <a:r>
              <a:rPr lang="it-IT" sz="2400" b="1">
                <a:solidFill>
                  <a:schemeClr val="accent1"/>
                </a:solidFill>
                <a:latin typeface="+mj-lt"/>
              </a:rPr>
              <a:t>NELLA </a:t>
            </a:r>
          </a:p>
          <a:p>
            <a:pPr algn="ctr"/>
            <a:r>
              <a:rPr lang="it-IT" sz="24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UNI EN ISO 45001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9A8214F-F06B-E80B-41D5-CB03B7F89A20}"/>
              </a:ext>
            </a:extLst>
          </p:cNvPr>
          <p:cNvSpPr txBox="1"/>
          <p:nvPr/>
        </p:nvSpPr>
        <p:spPr>
          <a:xfrm>
            <a:off x="50802" y="1996075"/>
            <a:ext cx="1214119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la gestione dei </a:t>
            </a:r>
            <a:r>
              <a:rPr lang="it-IT" sz="2800" i="1" err="1">
                <a:solidFill>
                  <a:schemeClr val="accent1"/>
                </a:solidFill>
                <a:latin typeface="+mj-lt"/>
                <a:sym typeface="Wingdings" pitchFamily="2" charset="2"/>
              </a:rPr>
              <a:t>near</a:t>
            </a:r>
            <a:r>
              <a:rPr lang="it-IT" sz="2800" i="1">
                <a:solidFill>
                  <a:schemeClr val="accent1"/>
                </a:solidFill>
                <a:latin typeface="+mj-lt"/>
                <a:sym typeface="Wingdings" pitchFamily="2" charset="2"/>
              </a:rPr>
              <a:t> miss </a:t>
            </a:r>
            <a:r>
              <a:rPr lang="it-IT" sz="2800">
                <a:solidFill>
                  <a:schemeClr val="accent1"/>
                </a:solidFill>
                <a:latin typeface="+mj-lt"/>
                <a:sym typeface="Wingdings" pitchFamily="2" charset="2"/>
              </a:rPr>
              <a:t>si inserisce nei principi fondamentali dei sistemi di gestione per la salute e la sicurezza sul lavoro. Nella norma tecnica viene sottolineata l’importanza </a:t>
            </a:r>
            <a:r>
              <a:rPr lang="it-IT" sz="2800">
                <a:solidFill>
                  <a:srgbClr val="0070C0"/>
                </a:solidFill>
                <a:latin typeface="+mj-lt"/>
                <a:sym typeface="Wingdings" pitchFamily="2" charset="2"/>
              </a:rPr>
              <a:t>dell’identificazione delle </a:t>
            </a:r>
          </a:p>
          <a:p>
            <a:pPr marL="457200" indent="-4572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opportunità di miglioramento, </a:t>
            </a:r>
          </a:p>
          <a:p>
            <a:pPr marL="457200" indent="-4572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dalla partecipazione attiva dei lavoratori e </a:t>
            </a:r>
          </a:p>
          <a:p>
            <a:pPr marL="457200" indent="-4572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  <a:sym typeface="Wingdings" pitchFamily="2" charset="2"/>
              </a:rPr>
              <a:t>dalla comunicazione efficace dei pericoli.</a:t>
            </a:r>
          </a:p>
          <a:p>
            <a:pPr algn="just"/>
            <a:endParaRPr lang="it-IT" sz="2000">
              <a:solidFill>
                <a:schemeClr val="accent1"/>
              </a:solidFill>
              <a:latin typeface="+mj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3971109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A71BB-A848-3E4E-2512-85FDC3D2C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67FF74E8-D3B6-FA5D-67A3-3E4EB580C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60C0B1BD-5E6E-F047-E778-6306132CEE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890416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619015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2C3F7-A016-C297-6ED2-B02B537CA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0402430-4A5B-463A-BE47-CA6AC2A03B9B}"/>
              </a:ext>
            </a:extLst>
          </p:cNvPr>
          <p:cNvSpPr txBox="1"/>
          <p:nvPr/>
        </p:nvSpPr>
        <p:spPr>
          <a:xfrm>
            <a:off x="20605" y="2611180"/>
            <a:ext cx="12150789" cy="16356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it-IT" sz="3200">
                <a:solidFill>
                  <a:schemeClr val="accent1"/>
                </a:solidFill>
              </a:rPr>
              <a:t>L’ART. 30 DEL D.LGS. 81/08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DD98A6FC-E772-D605-CF61-E8A54D449293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579056C4-5E44-637C-3302-BEFF0FA3B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45096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CB55B-FB3B-E930-ECF7-B8ADB4395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8EB6B160-FC3E-1A6F-A17B-C3C6CD56D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C4D92171-A415-052B-F7B4-ABB73C618E01}"/>
              </a:ext>
            </a:extLst>
          </p:cNvPr>
          <p:cNvSpPr txBox="1"/>
          <p:nvPr/>
        </p:nvSpPr>
        <p:spPr>
          <a:xfrm>
            <a:off x="185195" y="171450"/>
            <a:ext cx="11875625" cy="584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</a:rPr>
              <a:t>Il modello di organizzazione e di gestione idoneo ad avere efficacia esimente deve essere adottato ed efficacemente attuato, assicurando …:</a:t>
            </a:r>
          </a:p>
          <a:p>
            <a:pPr algn="ctr">
              <a:lnSpc>
                <a:spcPct val="150000"/>
              </a:lnSpc>
            </a:pPr>
            <a:endParaRPr lang="it-IT" sz="2800">
              <a:solidFill>
                <a:schemeClr val="accent1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</a:rPr>
              <a:t>b)  le attività di </a:t>
            </a:r>
            <a:r>
              <a:rPr lang="it-IT" sz="2800">
                <a:solidFill>
                  <a:srgbClr val="C00000"/>
                </a:solidFill>
                <a:latin typeface="+mj-lt"/>
              </a:rPr>
              <a:t>valutazione dei rischi </a:t>
            </a:r>
            <a:r>
              <a:rPr lang="it-IT" sz="2800">
                <a:solidFill>
                  <a:schemeClr val="accent1"/>
                </a:solidFill>
                <a:latin typeface="+mj-lt"/>
              </a:rPr>
              <a:t>e di predisposizione delle misure di prevenzione e protezione conseguenti;</a:t>
            </a:r>
          </a:p>
          <a:p>
            <a:pPr algn="ctr">
              <a:lnSpc>
                <a:spcPct val="150000"/>
              </a:lnSpc>
            </a:pPr>
            <a:r>
              <a:rPr lang="it-IT" sz="2800" err="1">
                <a:solidFill>
                  <a:schemeClr val="accent1"/>
                </a:solidFill>
                <a:latin typeface="+mj-lt"/>
              </a:rPr>
              <a:t>f</a:t>
            </a:r>
            <a:r>
              <a:rPr lang="it-IT" sz="2800">
                <a:solidFill>
                  <a:schemeClr val="accent1"/>
                </a:solidFill>
                <a:latin typeface="+mj-lt"/>
              </a:rPr>
              <a:t>)  alle attività di </a:t>
            </a:r>
            <a:r>
              <a:rPr lang="it-IT" sz="28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vigilanza</a:t>
            </a:r>
            <a:r>
              <a:rPr lang="it-IT" sz="2800">
                <a:solidFill>
                  <a:schemeClr val="accent1"/>
                </a:solidFill>
                <a:latin typeface="+mj-lt"/>
              </a:rPr>
              <a:t> con 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</a:rPr>
              <a:t>riferimento al rispetto delle procedure e delle istruzioni di lavoro in sicurezza da parte dei lavoratori</a:t>
            </a:r>
            <a:r>
              <a:rPr lang="it-IT" sz="2800">
                <a:solidFill>
                  <a:schemeClr val="accent1"/>
                </a:solidFill>
                <a:latin typeface="+mj-lt"/>
              </a:rPr>
              <a:t>;</a:t>
            </a:r>
          </a:p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</a:rPr>
              <a:t>h)  alle periodiche </a:t>
            </a:r>
            <a:r>
              <a:rPr lang="it-IT" sz="28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verifiche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</a:rPr>
              <a:t> dell'applicazione e dell'efficacia delle procedure adottate</a:t>
            </a:r>
          </a:p>
        </p:txBody>
      </p:sp>
    </p:spTree>
    <p:extLst>
      <p:ext uri="{BB962C8B-B14F-4D97-AF65-F5344CB8AC3E}">
        <p14:creationId xmlns:p14="http://schemas.microsoft.com/office/powerpoint/2010/main" val="2792262790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34523-E720-4C96-AE62-7F5EF8086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6A99F2FA-101E-1CA5-D380-5F76892B1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77DBA93-042A-7217-F3DE-EFA28CD8CE73}"/>
              </a:ext>
            </a:extLst>
          </p:cNvPr>
          <p:cNvSpPr txBox="1"/>
          <p:nvPr/>
        </p:nvSpPr>
        <p:spPr>
          <a:xfrm>
            <a:off x="185195" y="171450"/>
            <a:ext cx="11270205" cy="648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</a:rPr>
              <a:t>4.    ….Il riesame e l'eventuale modifica del modello organizzativo devono essere adottati, quando siano </a:t>
            </a:r>
            <a:r>
              <a:rPr lang="it-IT" sz="28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SCOPERTE VIOLAZIONI SIGNIFICATIVE DELLE NORME RELATIVE ALLA PREVENZIONE DEGLI INFORTUNI E ALL'IGIENE SUL LAVORO</a:t>
            </a:r>
            <a:r>
              <a:rPr lang="it-IT" sz="2800">
                <a:solidFill>
                  <a:schemeClr val="accent1"/>
                </a:solidFill>
                <a:latin typeface="+mj-lt"/>
              </a:rPr>
              <a:t>, ovvero in occasione di mutamenti nell'organizzazione e nell'attività in relazione al progresso scientifico e tecnologico.</a:t>
            </a:r>
          </a:p>
          <a:p>
            <a:pPr algn="ctr">
              <a:lnSpc>
                <a:spcPct val="150000"/>
              </a:lnSpc>
            </a:pPr>
            <a:r>
              <a:rPr lang="it-IT" sz="2800">
                <a:solidFill>
                  <a:schemeClr val="accent1"/>
                </a:solidFill>
                <a:latin typeface="+mj-lt"/>
              </a:rPr>
              <a:t>5.    …i modelli di organizzazione aziendale definiti conformemente alle Linee guida UNI-INAIL per un sistema di gestione della salute e sicurezza sul lavoro (SGSL) del 28 settembre 2001 o alla </a:t>
            </a:r>
            <a:r>
              <a:rPr lang="it-IT" sz="28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norma UNI EN ISO 45001:2023+A1: 2024 si presumono conformi ai requisiti di cui al presente articolo per le parti corrispondenti</a:t>
            </a: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+mj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855394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28E61-7852-63F1-E8C3-65394B046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6DFA47A9-F6C9-EB4A-760A-CDE235E73CD0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DCBEEDE1-D218-B1C1-8BB7-5936BF274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Segnaposto contenuto 4">
            <a:extLst>
              <a:ext uri="{FF2B5EF4-FFF2-40B4-BE49-F238E27FC236}">
                <a16:creationId xmlns:a16="http://schemas.microsoft.com/office/drawing/2014/main" id="{B8A649D1-54E1-C2A1-C2A5-B8EDB10DB312}"/>
              </a:ext>
            </a:extLst>
          </p:cNvPr>
          <p:cNvGraphicFramePr>
            <a:graphicFrameLocks/>
          </p:cNvGraphicFramePr>
          <p:nvPr/>
        </p:nvGraphicFramePr>
        <p:xfrm>
          <a:off x="83126" y="505691"/>
          <a:ext cx="12108873" cy="584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41069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7E759-2181-AB0E-4EB4-8D89E0AE6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049BA40-6CDB-4298-09F6-158A4C6020CF}"/>
              </a:ext>
            </a:extLst>
          </p:cNvPr>
          <p:cNvSpPr txBox="1"/>
          <p:nvPr/>
        </p:nvSpPr>
        <p:spPr>
          <a:xfrm>
            <a:off x="2458" y="2358513"/>
            <a:ext cx="12150789" cy="90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2800" kern="1200">
                <a:solidFill>
                  <a:schemeClr val="accent1"/>
                </a:solidFill>
                <a:latin typeface="Avenir Next" panose="020B0503020202020204" pitchFamily="34" charset="0"/>
                <a:ea typeface="+mj-ea"/>
                <a:cs typeface="+mj-cs"/>
              </a:rPr>
              <a:t>IL RUOLO DELL’ODV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08ECD56C-02E5-3248-4174-6D5C96184536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01828B95-A520-A198-C841-93D4B7336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58761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22B8C-0208-F4DF-8E98-94D734E9A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BD137B7-4F4C-FBEA-3616-57140225D1F0}"/>
              </a:ext>
            </a:extLst>
          </p:cNvPr>
          <p:cNvSpPr txBox="1"/>
          <p:nvPr/>
        </p:nvSpPr>
        <p:spPr>
          <a:xfrm>
            <a:off x="20605" y="2855020"/>
            <a:ext cx="12150789" cy="5739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280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  <a:ea typeface="+mj-ea"/>
                <a:cs typeface="+mj-cs"/>
              </a:rPr>
              <a:t>CONTROLLI DI PRIMO, SECONDO E TERZO LIVELLO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it-IT" sz="3200" kern="1200">
              <a:solidFill>
                <a:schemeClr val="accent1"/>
              </a:solidFill>
              <a:latin typeface="Avenir Next" panose="020B0503020202020204" pitchFamily="34" charset="0"/>
              <a:ea typeface="+mj-ea"/>
              <a:cs typeface="+mj-cs"/>
            </a:endParaRP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6EB04BD0-F2CE-F023-A86B-12177D29B48D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4C0C59F0-704A-101D-C719-E8050414B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523807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B278A0E-FF9D-6A5D-DF1B-126E20502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02975362-6A34-B9AD-A8EE-953E8261781C}"/>
              </a:ext>
            </a:extLst>
          </p:cNvPr>
          <p:cNvSpPr txBox="1"/>
          <p:nvPr/>
        </p:nvSpPr>
        <p:spPr>
          <a:xfrm>
            <a:off x="468312" y="171450"/>
            <a:ext cx="10987088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1️⃣ </a:t>
            </a:r>
          </a:p>
          <a:p>
            <a:pPr algn="ctr"/>
            <a:endParaRPr lang="it-IT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DI PRIMO LIVELLO 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(CONTROLLI OPERATIVI)</a:t>
            </a:r>
          </a:p>
          <a:p>
            <a:pPr algn="ctr"/>
            <a:endParaRPr lang="it-IT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CHI LI SVOLGE?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Le funzioni operative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I responsabili di processo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I lavoratori, nell’esecuzione quotidiana delle attività</a:t>
            </a:r>
          </a:p>
          <a:p>
            <a:pPr algn="ctr"/>
            <a:endParaRPr lang="it-IT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CARATTERISTICHE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Sono incorporati nei processi aziendali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Hanno natura preventiva e contestuale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Mirano a garantire che le attività siano svolte correttamente e conformemente a procedure, deleghe e norme</a:t>
            </a: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ESEMPI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Autorizzazioni e firme secondo poteri e deleghe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Segregazione dei compiti (chi esegue ≠ chi controlla ≠ chi autorizza)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automatici nei sistemi informativi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Applicazione delle procedure operative</a:t>
            </a:r>
          </a:p>
          <a:p>
            <a:pPr lvl="0"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Check-list, controlli visivi, doppia firma</a:t>
            </a:r>
          </a:p>
          <a:p>
            <a:pPr lvl="0" algn="ctr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it-IT" sz="2000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lvl="0" algn="ctr"/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79EF7D31-28BF-46CB-D748-23152C18B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12020691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00312-E708-B4D2-B37E-DBDF3E0D1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45F7B179-D2FE-6741-8D47-92E1F8D89337}"/>
              </a:ext>
            </a:extLst>
          </p:cNvPr>
          <p:cNvSpPr txBox="1"/>
          <p:nvPr/>
        </p:nvSpPr>
        <p:spPr>
          <a:xfrm>
            <a:off x="468312" y="918210"/>
            <a:ext cx="109870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accent1"/>
                </a:solidFill>
                <a:latin typeface="Avenir Next" panose="020B0503020202020204" pitchFamily="34" charset="0"/>
              </a:rPr>
              <a:t>1️⃣ </a:t>
            </a:r>
          </a:p>
          <a:p>
            <a:pPr algn="ctr"/>
            <a:r>
              <a:rPr lang="it-IT" sz="2000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DI PRIMO LIVELLO </a:t>
            </a:r>
            <a:r>
              <a:rPr lang="it-IT" sz="2000" b="1" dirty="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(CONTROLLI OPERATIVI)</a:t>
            </a:r>
          </a:p>
          <a:p>
            <a:pPr algn="ctr"/>
            <a:endParaRPr lang="it-IT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/>
            <a:endParaRPr lang="it-IT" sz="2000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lvl="0" algn="ctr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it-IT" sz="2000" dirty="0">
                <a:solidFill>
                  <a:srgbClr val="C00000"/>
                </a:solidFill>
                <a:latin typeface="Avenir Next" panose="020B0503020202020204" pitchFamily="34" charset="0"/>
              </a:rPr>
              <a:t>🔎 FOCUS: “STO FACENDO BENE QUELLO CHE DEVO FARE?”</a:t>
            </a:r>
          </a:p>
          <a:p>
            <a:pPr lvl="0" algn="ctr"/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A1F66C0F-B783-3696-8359-9D08253D7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38930542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C4F4A79-C12D-B56E-92F2-32E15855F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6BBD3E9B-6CBE-C467-5512-D7F95A0BB9DB}"/>
              </a:ext>
            </a:extLst>
          </p:cNvPr>
          <p:cNvSpPr txBox="1"/>
          <p:nvPr/>
        </p:nvSpPr>
        <p:spPr>
          <a:xfrm>
            <a:off x="0" y="0"/>
            <a:ext cx="1197864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2️⃣ 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DI SECONDO LIVELLO 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(CONTROLLI DI FUNZIONE)</a:t>
            </a:r>
          </a:p>
          <a:p>
            <a:pPr algn="ctr"/>
            <a:endParaRPr lang="it-IT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CHI LI SVOLGE?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Funzioni di controllo e presidio specialistico, ad esempio: 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Risk Management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Compliance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HSE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Quality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Privacy / Data </a:t>
            </a:r>
            <a:r>
              <a:rPr lang="it-IT" dirty="0" err="1">
                <a:solidFill>
                  <a:schemeClr val="accent1"/>
                </a:solidFill>
                <a:latin typeface="Avenir Next" panose="020B0503020202020204" pitchFamily="34" charset="0"/>
              </a:rPr>
              <a:t>Protection</a:t>
            </a:r>
            <a:endParaRPr lang="it-IT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Anticorruzione</a:t>
            </a:r>
          </a:p>
          <a:p>
            <a:pPr algn="ctr"/>
            <a:endParaRPr lang="it-IT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CARATTERISTICHE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Sono indipendenti dalle funzioni operative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Hanno natura di supervisione metodologica e specialistica</a:t>
            </a:r>
          </a:p>
          <a:p>
            <a:pPr algn="ctr"/>
            <a:endParaRPr lang="it-IT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VERIFICANO CHE: 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i controlli di primo livello esistano siano adeguati siano correttamente applicati</a:t>
            </a:r>
          </a:p>
          <a:p>
            <a:pPr algn="ctr"/>
            <a:endParaRPr lang="it-IT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/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ESEMPI: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Verifiche di conformità normativa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Monitoraggio dei rischi aziendali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Definizione di policy e procedure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Analisi degli indicatori di rischio (KRI)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Formazione e supporto alle funzioni operative</a:t>
            </a:r>
          </a:p>
          <a:p>
            <a:pPr algn="ctr"/>
            <a:endParaRPr lang="it-IT" dirty="0">
              <a:solidFill>
                <a:srgbClr val="C00000"/>
              </a:solidFill>
              <a:latin typeface="Avenir Next" panose="020B0503020202020204" pitchFamily="34" charset="0"/>
            </a:endParaRP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8E6A652A-83E7-1910-D48D-36B1CE51F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52061326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C0F59-606F-5723-5503-81F0E89B1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EF103F-1174-E120-397E-30867D5FD328}"/>
              </a:ext>
            </a:extLst>
          </p:cNvPr>
          <p:cNvSpPr txBox="1"/>
          <p:nvPr/>
        </p:nvSpPr>
        <p:spPr>
          <a:xfrm>
            <a:off x="106680" y="400050"/>
            <a:ext cx="11978640" cy="2916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400" dirty="0">
                <a:solidFill>
                  <a:schemeClr val="accent1"/>
                </a:solidFill>
              </a:rPr>
              <a:t>2️⃣ </a:t>
            </a:r>
          </a:p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DI SECONDO LIVELLO </a:t>
            </a:r>
            <a:r>
              <a:rPr lang="it-IT" sz="2000" b="1" dirty="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(CONTROLLI DI FUNZIONE)</a:t>
            </a:r>
          </a:p>
          <a:p>
            <a:pPr algn="ctr">
              <a:lnSpc>
                <a:spcPct val="150000"/>
              </a:lnSpc>
            </a:pPr>
            <a:endParaRPr lang="it-IT" sz="2000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it-IT" sz="2000" dirty="0">
              <a:solidFill>
                <a:srgbClr val="C00000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Avenir Next" panose="020B0503020202020204" pitchFamily="34" charset="0"/>
              </a:rPr>
              <a:t>🔎 </a:t>
            </a:r>
            <a:r>
              <a:rPr lang="it-IT" sz="2000" dirty="0">
                <a:solidFill>
                  <a:srgbClr val="C00000"/>
                </a:solidFill>
                <a:latin typeface="Avenir Next" panose="020B0503020202020204" pitchFamily="34" charset="0"/>
              </a:rPr>
              <a:t>FOCUS: “IL PROCESSO È PROGETTATO E GESTITO IN MODO ADEGUATO RISPETTO AI RISCHI?”</a:t>
            </a: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3B316662-9530-B5F9-104F-8EE564460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9795851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2BCCC96-67F8-017F-80A3-606729AD4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A6B97B8A-10DE-E644-7943-6040B8A8E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12868"/>
              </p:ext>
            </p:extLst>
          </p:nvPr>
        </p:nvGraphicFramePr>
        <p:xfrm>
          <a:off x="266700" y="106680"/>
          <a:ext cx="11742420" cy="66141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14140">
                  <a:extLst>
                    <a:ext uri="{9D8B030D-6E8A-4147-A177-3AD203B41FA5}">
                      <a16:colId xmlns:a16="http://schemas.microsoft.com/office/drawing/2014/main" val="3358561923"/>
                    </a:ext>
                  </a:extLst>
                </a:gridCol>
                <a:gridCol w="3914140">
                  <a:extLst>
                    <a:ext uri="{9D8B030D-6E8A-4147-A177-3AD203B41FA5}">
                      <a16:colId xmlns:a16="http://schemas.microsoft.com/office/drawing/2014/main" val="1026889243"/>
                    </a:ext>
                  </a:extLst>
                </a:gridCol>
                <a:gridCol w="3914140">
                  <a:extLst>
                    <a:ext uri="{9D8B030D-6E8A-4147-A177-3AD203B41FA5}">
                      <a16:colId xmlns:a16="http://schemas.microsoft.com/office/drawing/2014/main" val="853535089"/>
                    </a:ext>
                  </a:extLst>
                </a:gridCol>
              </a:tblGrid>
              <a:tr h="6931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ART. 17</a:t>
                      </a:r>
                    </a:p>
                    <a:p>
                      <a:pPr algn="ctr"/>
                      <a:endParaRPr lang="it-IT" b="1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ART. 28</a:t>
                      </a:r>
                    </a:p>
                    <a:p>
                      <a:pPr algn="ctr"/>
                      <a:endParaRPr lang="it-IT" b="1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ART. 29  </a:t>
                      </a:r>
                    </a:p>
                    <a:p>
                      <a:pPr algn="ctr"/>
                      <a:endParaRPr lang="it-IT" b="1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604650584"/>
                  </a:ext>
                </a:extLst>
              </a:tr>
              <a:tr h="5921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La valutazione di tutti i rischi con la conseguente elaborazione del documento previsto dall'articolo 28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non è delegabile.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it-IT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La valutazione di cui all'articolo 17, comma 1, lettera a)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deve riguardare tutti i rischi 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per la sicurezza e la salute dei lavoratori.</a:t>
                      </a:r>
                      <a:endParaRPr lang="it-IT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La valutazione dei rischi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deve essere immediatamente rielaborata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...in occasione di modifiche del processo produttivo o della organizzazione del lavoro significative ai fini della salute e sicurezza dei lavoratori, o in relazione al grado di evoluzione della tecnica, della prevenzione o della protezione o a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seguito di infortuni significativi 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o quando i risultati della sorveglianza sanitaria ne evidenzino la necessità</a:t>
                      </a:r>
                      <a:endParaRPr lang="it-IT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408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375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B601BD8-0795-28EA-F2E2-EC3A9D6B1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C18EF112-9A08-4D2D-FC38-24FB0799102A}"/>
              </a:ext>
            </a:extLst>
          </p:cNvPr>
          <p:cNvSpPr txBox="1"/>
          <p:nvPr/>
        </p:nvSpPr>
        <p:spPr>
          <a:xfrm>
            <a:off x="525594" y="89192"/>
            <a:ext cx="10987088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3️⃣ 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DI TERZO LIVELLO 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(ASSURANCE INDIPENDENTE)</a:t>
            </a:r>
          </a:p>
          <a:p>
            <a:pPr algn="ctr">
              <a:lnSpc>
                <a:spcPct val="150000"/>
              </a:lnSpc>
            </a:pPr>
            <a:endParaRPr lang="it-IT" dirty="0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CHI LI SVOLGE?</a:t>
            </a:r>
          </a:p>
          <a:p>
            <a:pPr algn="ctr">
              <a:lnSpc>
                <a:spcPct val="150000"/>
              </a:lnSpc>
            </a:pPr>
            <a:r>
              <a:rPr lang="it-IT" dirty="0" err="1">
                <a:solidFill>
                  <a:schemeClr val="accent1"/>
                </a:solidFill>
                <a:latin typeface="Avenir Next" panose="020B0503020202020204" pitchFamily="34" charset="0"/>
              </a:rPr>
              <a:t>Internal</a:t>
            </a: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 Audit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Altri soggetti con elevata indipendenza e oggettività</a:t>
            </a:r>
          </a:p>
          <a:p>
            <a:pPr algn="ctr">
              <a:lnSpc>
                <a:spcPct val="150000"/>
              </a:lnSpc>
            </a:pPr>
            <a:endParaRPr lang="it-IT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CARATTERISTICHE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Elevato grado di autonomia e indipendenza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Forniscono una valutazione complessiva e indipendente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Si rivolgono tipicamente agli organi apicali (</a:t>
            </a:r>
            <a:r>
              <a:rPr lang="it-IT" dirty="0" err="1">
                <a:solidFill>
                  <a:schemeClr val="accent1"/>
                </a:solidFill>
                <a:latin typeface="Avenir Next" panose="020B0503020202020204" pitchFamily="34" charset="0"/>
              </a:rPr>
              <a:t>CdA</a:t>
            </a: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, Collegio Sindacale)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rgbClr val="C00000"/>
                </a:solidFill>
                <a:latin typeface="Avenir Next" panose="020B0503020202020204" pitchFamily="34" charset="0"/>
              </a:rPr>
              <a:t>ESEMPI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Audit sui processi e sui controlli interni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Verifica dell’efficacia del sistema di controllo interno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Valutazione dei sistemi di gestione dei rischi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accent1"/>
                </a:solidFill>
                <a:latin typeface="Avenir Next" panose="020B0503020202020204" pitchFamily="34" charset="0"/>
              </a:rPr>
              <a:t>Raccomandazioni di miglioramento</a:t>
            </a:r>
          </a:p>
          <a:p>
            <a:pPr algn="ctr">
              <a:lnSpc>
                <a:spcPct val="150000"/>
              </a:lnSpc>
            </a:pPr>
            <a:endParaRPr lang="it-IT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/>
            <a:endParaRPr lang="it-IT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AA3B0A65-6283-C3C4-4FD8-F600D7040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4917033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9D0CB-6275-A26D-A33E-1F13EE1F5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7F0427D8-923D-A142-A849-DFC0C7A2033D}"/>
              </a:ext>
            </a:extLst>
          </p:cNvPr>
          <p:cNvSpPr txBox="1"/>
          <p:nvPr/>
        </p:nvSpPr>
        <p:spPr>
          <a:xfrm>
            <a:off x="0" y="879687"/>
            <a:ext cx="1207008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400" dirty="0">
                <a:solidFill>
                  <a:schemeClr val="accent1"/>
                </a:solidFill>
                <a:latin typeface="Avenir Next" panose="020B0503020202020204" pitchFamily="34" charset="0"/>
              </a:rPr>
              <a:t>3️⃣ </a:t>
            </a:r>
          </a:p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Avenir Next" panose="020B0503020202020204" pitchFamily="34" charset="0"/>
              </a:rPr>
              <a:t>CONTROLLI DI TERZO LIVELLO </a:t>
            </a:r>
            <a:r>
              <a:rPr lang="it-IT" sz="2000" dirty="0">
                <a:solidFill>
                  <a:schemeClr val="accent6">
                    <a:lumMod val="75000"/>
                  </a:schemeClr>
                </a:solidFill>
                <a:latin typeface="Avenir Next" panose="020B0503020202020204" pitchFamily="34" charset="0"/>
              </a:rPr>
              <a:t>(ASSURANCE INDIPENDENTE)</a:t>
            </a:r>
          </a:p>
          <a:p>
            <a:pPr algn="ctr">
              <a:lnSpc>
                <a:spcPct val="150000"/>
              </a:lnSpc>
            </a:pPr>
            <a:endParaRPr lang="it-IT" sz="2000" dirty="0">
              <a:solidFill>
                <a:schemeClr val="accent6">
                  <a:lumMod val="75000"/>
                </a:schemeClr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Avenir Next" panose="020B0503020202020204" pitchFamily="34" charset="0"/>
              </a:rPr>
              <a:t>🔎 </a:t>
            </a:r>
            <a:r>
              <a:rPr lang="it-IT" sz="2000" dirty="0">
                <a:solidFill>
                  <a:srgbClr val="C00000"/>
                </a:solidFill>
                <a:latin typeface="Avenir Next" panose="020B0503020202020204" pitchFamily="34" charset="0"/>
              </a:rPr>
              <a:t>FOCUS: “IL SISTEMA NEL SUO COMPLESSO FUNZIONA?”</a:t>
            </a:r>
            <a:endParaRPr lang="it-IT" sz="2000" dirty="0">
              <a:solidFill>
                <a:schemeClr val="accent1"/>
              </a:solidFill>
              <a:latin typeface="Avenir Next" panose="020B0503020202020204" pitchFamily="34" charset="0"/>
            </a:endParaRPr>
          </a:p>
          <a:p>
            <a:pPr algn="ctr"/>
            <a:endParaRPr lang="it-IT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" name="loghi_1.jpg">
            <a:extLst>
              <a:ext uri="{FF2B5EF4-FFF2-40B4-BE49-F238E27FC236}">
                <a16:creationId xmlns:a16="http://schemas.microsoft.com/office/drawing/2014/main" id="{0196DF5B-C95E-660C-7B3C-F81804CAB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36372146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4FC2F-092A-D4C4-ECEF-AD46A7173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8D9B065-CEC8-C708-8A65-23FA47D3FC40}"/>
              </a:ext>
            </a:extLst>
          </p:cNvPr>
          <p:cNvSpPr txBox="1"/>
          <p:nvPr/>
        </p:nvSpPr>
        <p:spPr>
          <a:xfrm>
            <a:off x="20605" y="2611180"/>
            <a:ext cx="12150789" cy="16356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it-IT" sz="3200">
                <a:solidFill>
                  <a:schemeClr val="accent1"/>
                </a:solidFill>
              </a:rPr>
              <a:t>IL RUOLO DELL’ORGANISMO DI VIGILANZA (ODV) EX D.LGS. 231/01 DOVE SI COLLOCA NEI CONTROLLI?</a:t>
            </a:r>
            <a:endParaRPr lang="it-IT" sz="32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ED4AE464-549B-44C2-9BE8-575F7ACC2BC4}"/>
              </a:ext>
            </a:extLst>
          </p:cNvPr>
          <p:cNvSpPr txBox="1">
            <a:spLocks/>
          </p:cNvSpPr>
          <p:nvPr/>
        </p:nvSpPr>
        <p:spPr>
          <a:xfrm>
            <a:off x="-38753" y="-1"/>
            <a:ext cx="12192000" cy="561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15" name="loghi_1.jpg">
            <a:extLst>
              <a:ext uri="{FF2B5EF4-FFF2-40B4-BE49-F238E27FC236}">
                <a16:creationId xmlns:a16="http://schemas.microsoft.com/office/drawing/2014/main" id="{627F147F-DA34-FBD6-6B18-86E6B2C4B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7813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423074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7F1A1F8-F20B-E694-8367-0A039F647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727A478-95BE-24D3-0037-9724941F5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ADF2C09-1912-0BD9-597F-8D29979FD137}"/>
              </a:ext>
            </a:extLst>
          </p:cNvPr>
          <p:cNvSpPr txBox="1"/>
          <p:nvPr/>
        </p:nvSpPr>
        <p:spPr>
          <a:xfrm>
            <a:off x="0" y="2265793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it-IT">
                <a:solidFill>
                  <a:schemeClr val="accent1"/>
                </a:solidFill>
                <a:latin typeface="+mj-lt"/>
              </a:rPr>
            </a:br>
            <a:endParaRPr lang="it-IT">
              <a:solidFill>
                <a:schemeClr val="accent1"/>
              </a:solidFill>
              <a:latin typeface="+mj-lt"/>
            </a:endParaRPr>
          </a:p>
          <a:p>
            <a:pPr algn="ctr"/>
            <a:r>
              <a:rPr lang="it-IT" sz="2400">
                <a:solidFill>
                  <a:schemeClr val="accent1"/>
                </a:solidFill>
                <a:latin typeface="Avenir Next" panose="020B0503020202020204" pitchFamily="34" charset="0"/>
              </a:rPr>
              <a:t>L’OdV NON coincide meccanicamente con uno dei tre livelli, ma ha una posizione propria e peculiare.</a:t>
            </a:r>
          </a:p>
          <a:p>
            <a:pPr algn="ctr"/>
            <a:br>
              <a:rPr lang="it-IT" sz="2400">
                <a:solidFill>
                  <a:schemeClr val="accent1"/>
                </a:solidFill>
                <a:latin typeface="Avenir Next" panose="020B0503020202020204" pitchFamily="34" charset="0"/>
              </a:rPr>
            </a:br>
            <a:endParaRPr lang="it-IT" sz="2400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349990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3576F-761B-5A53-C5F9-59772B267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0D83055C-DE2F-F8B9-958A-7AF64CE10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BE8E8D-A29F-22CC-BE82-8C4D2C90B514}"/>
              </a:ext>
            </a:extLst>
          </p:cNvPr>
          <p:cNvSpPr txBox="1"/>
          <p:nvPr/>
        </p:nvSpPr>
        <p:spPr>
          <a:xfrm>
            <a:off x="0" y="0"/>
            <a:ext cx="121920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000">
              <a:solidFill>
                <a:schemeClr val="accent1"/>
              </a:solidFill>
              <a:latin typeface="+mj-lt"/>
            </a:endParaRP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L’Organismo di Vigilanza:</a:t>
            </a:r>
          </a:p>
          <a:p>
            <a:pPr algn="ctr"/>
            <a:r>
              <a:rPr lang="it-IT" sz="2400">
                <a:solidFill>
                  <a:schemeClr val="accent6">
                    <a:lumMod val="75000"/>
                  </a:schemeClr>
                </a:solidFill>
                <a:latin typeface="+mj-lt"/>
              </a:rPr>
              <a:t>VIGILA</a:t>
            </a:r>
            <a:r>
              <a:rPr lang="it-IT" sz="2400">
                <a:solidFill>
                  <a:schemeClr val="accent1"/>
                </a:solidFill>
                <a:latin typeface="+mj-lt"/>
              </a:rPr>
              <a:t> </a:t>
            </a: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sul funzionamento, sull’efficacia</a:t>
            </a: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sull’osservanza del Modello di Organizzazione, Gestione e Controllo (MOG 231)</a:t>
            </a:r>
          </a:p>
          <a:p>
            <a:pPr algn="ctr"/>
            <a:endParaRPr lang="it-IT" sz="2400">
              <a:solidFill>
                <a:schemeClr val="accent1"/>
              </a:solidFill>
              <a:latin typeface="+mj-lt"/>
            </a:endParaRP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⚠️ Non gestisce i processi </a:t>
            </a: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⚠️ Non svolge controlli operativi </a:t>
            </a: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⚠️ Non sostituisce </a:t>
            </a:r>
            <a:r>
              <a:rPr lang="it-IT" sz="2400" i="1">
                <a:solidFill>
                  <a:schemeClr val="accent1"/>
                </a:solidFill>
                <a:latin typeface="+mj-lt"/>
              </a:rPr>
              <a:t>l’</a:t>
            </a:r>
            <a:r>
              <a:rPr lang="it-IT" sz="2400" i="1" err="1">
                <a:solidFill>
                  <a:schemeClr val="accent1"/>
                </a:solidFill>
                <a:latin typeface="+mj-lt"/>
              </a:rPr>
              <a:t>Internal</a:t>
            </a:r>
            <a:r>
              <a:rPr lang="it-IT" sz="2400" i="1">
                <a:solidFill>
                  <a:schemeClr val="accent1"/>
                </a:solidFill>
                <a:latin typeface="+mj-lt"/>
              </a:rPr>
              <a:t> Audit</a:t>
            </a:r>
          </a:p>
          <a:p>
            <a:pPr algn="ctr"/>
            <a:endParaRPr lang="it-IT" sz="2400">
              <a:solidFill>
                <a:schemeClr val="accent1"/>
              </a:solidFill>
              <a:latin typeface="+mj-lt"/>
            </a:endParaRP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✅ L’OdV è:</a:t>
            </a: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➡️ </a:t>
            </a:r>
            <a:r>
              <a:rPr lang="it-IT" sz="24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un organismo di controllo “di sistema” </a:t>
            </a: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➡️ con una funzione di supervisione trasversale e indipendente</a:t>
            </a:r>
          </a:p>
          <a:p>
            <a:pPr algn="ctr"/>
            <a:endParaRPr lang="it-IT" sz="2400">
              <a:solidFill>
                <a:schemeClr val="accent1"/>
              </a:solidFill>
              <a:latin typeface="+mj-lt"/>
            </a:endParaRPr>
          </a:p>
          <a:p>
            <a:pPr algn="ctr"/>
            <a:endParaRPr lang="it-IT" sz="2400">
              <a:solidFill>
                <a:schemeClr val="accent1"/>
              </a:solidFill>
              <a:latin typeface="+mj-lt"/>
            </a:endParaRPr>
          </a:p>
          <a:p>
            <a:pPr algn="ctr"/>
            <a:r>
              <a:rPr lang="it-IT" sz="2400">
                <a:solidFill>
                  <a:schemeClr val="accent1"/>
                </a:solidFill>
                <a:latin typeface="+mj-lt"/>
              </a:rPr>
              <a:t>Si colloca spesso:</a:t>
            </a:r>
          </a:p>
          <a:p>
            <a:pPr algn="ctr"/>
            <a:r>
              <a:rPr lang="it-IT" sz="24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a cavallo tra secondo e terzo livello</a:t>
            </a:r>
          </a:p>
          <a:p>
            <a:pPr algn="ctr"/>
            <a:r>
              <a:rPr lang="it-IT" sz="2400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oppure come livello autonomo, previsto direttamente dalla legge</a:t>
            </a:r>
          </a:p>
        </p:txBody>
      </p:sp>
    </p:spTree>
    <p:extLst>
      <p:ext uri="{BB962C8B-B14F-4D97-AF65-F5344CB8AC3E}">
        <p14:creationId xmlns:p14="http://schemas.microsoft.com/office/powerpoint/2010/main" val="3613969625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5398F-44F5-AE9F-B43F-858DEBB78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463BBDF3-D4B2-E461-315F-7EDBAB93F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7B5BC3A-1C63-92DE-828C-45E2CF291095}"/>
              </a:ext>
            </a:extLst>
          </p:cNvPr>
          <p:cNvSpPr txBox="1"/>
          <p:nvPr/>
        </p:nvSpPr>
        <p:spPr>
          <a:xfrm flipH="1">
            <a:off x="-25400" y="456120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it-IT"/>
            </a:br>
            <a:r>
              <a:rPr lang="it-IT" sz="2800" b="1">
                <a:solidFill>
                  <a:schemeClr val="accent1"/>
                </a:solidFill>
                <a:latin typeface="+mj-lt"/>
              </a:rPr>
              <a:t>CASS. PEN., SEZ. IV, SENT., (DATA UD. 28/01/2026) 04/03/2026, N. 8397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35C5B6B-2754-5963-C621-57FC0E88679E}"/>
              </a:ext>
            </a:extLst>
          </p:cNvPr>
          <p:cNvSpPr txBox="1"/>
          <p:nvPr/>
        </p:nvSpPr>
        <p:spPr>
          <a:xfrm>
            <a:off x="173620" y="1585913"/>
            <a:ext cx="11992979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sz="2800" dirty="0">
                <a:solidFill>
                  <a:schemeClr val="accent1"/>
                </a:solidFill>
                <a:latin typeface="+mj-lt"/>
              </a:rPr>
              <a:t>La Corte ribadisce un principio centrale ossia che nei reati colposi in materia di sicurezza sul lavoro, </a:t>
            </a:r>
            <a:r>
              <a:rPr lang="it-IT" sz="2800" dirty="0">
                <a:solidFill>
                  <a:srgbClr val="C00000"/>
                </a:solidFill>
                <a:latin typeface="+mj-lt"/>
              </a:rPr>
              <a:t>L’INTERESSE O VANTAGGIO DEVONO ESSERE ANCORATI ALLA SISTEMATICA ELUSIONE DELLE MISURE DI SICUREZZA</a:t>
            </a:r>
            <a:r>
              <a:rPr lang="it-IT" sz="2800" dirty="0">
                <a:solidFill>
                  <a:schemeClr val="accent1"/>
                </a:solidFill>
                <a:latin typeface="+mj-lt"/>
              </a:rPr>
              <a:t>; una condotta che, pur non essendo diretta a causare l’evento lesivo, permette tuttavia all’ente di massimizzare l’efficienza produttiva, di ridurre i tempi morti o di contenere i costi di formazione.</a:t>
            </a:r>
            <a:endParaRPr lang="it-IT" sz="2000" dirty="0">
              <a:solidFill>
                <a:schemeClr val="accent1"/>
              </a:solidFill>
              <a:latin typeface="+mj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40025402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B4246-B139-1697-736F-706FA67EB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a 7">
            <a:extLst>
              <a:ext uri="{FF2B5EF4-FFF2-40B4-BE49-F238E27FC236}">
                <a16:creationId xmlns:a16="http://schemas.microsoft.com/office/drawing/2014/main" id="{DADC2063-96BC-7E20-E1FD-0663D5CD8F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5886575"/>
              </p:ext>
            </p:extLst>
          </p:nvPr>
        </p:nvGraphicFramePr>
        <p:xfrm>
          <a:off x="0" y="1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loghi_1.jpg">
            <a:extLst>
              <a:ext uri="{FF2B5EF4-FFF2-40B4-BE49-F238E27FC236}">
                <a16:creationId xmlns:a16="http://schemas.microsoft.com/office/drawing/2014/main" id="{2D0B1634-894A-84A3-C785-8046B90454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959442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hlinkClick r:id="rId2"/>
            <a:extLst>
              <a:ext uri="{FF2B5EF4-FFF2-40B4-BE49-F238E27FC236}">
                <a16:creationId xmlns:a16="http://schemas.microsoft.com/office/drawing/2014/main" id="{684707B0-EF80-0344-98F9-907DD51C0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136" y="5849100"/>
            <a:ext cx="383419" cy="38341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A260A87-3A2C-C743-8BCB-38711E29211F}"/>
              </a:ext>
            </a:extLst>
          </p:cNvPr>
          <p:cNvSpPr txBox="1"/>
          <p:nvPr/>
        </p:nvSpPr>
        <p:spPr>
          <a:xfrm>
            <a:off x="3997880" y="5312282"/>
            <a:ext cx="419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.Apple Color Emoji UI"/>
              <a:buChar char="🌎"/>
            </a:pPr>
            <a:r>
              <a:rPr lang="it-IT">
                <a:solidFill>
                  <a:schemeClr val="accent1"/>
                </a:solidFill>
                <a:latin typeface="Avenir Next" panose="020B0503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www.studiolegalepiccaglia.com</a:t>
            </a: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219E77-F9C3-424B-9C71-189647A6D6F2}"/>
              </a:ext>
            </a:extLst>
          </p:cNvPr>
          <p:cNvSpPr txBox="1"/>
          <p:nvPr/>
        </p:nvSpPr>
        <p:spPr>
          <a:xfrm>
            <a:off x="5146707" y="5863187"/>
            <a:ext cx="2613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>
                <a:solidFill>
                  <a:schemeClr val="accent1"/>
                </a:solidFill>
                <a:latin typeface="Avenir Next" panose="020B0503020202020204" pitchFamily="34" charset="0"/>
              </a:rPr>
              <a:t>Studio Legale </a:t>
            </a:r>
            <a:r>
              <a:rPr lang="it-IT" err="1">
                <a:solidFill>
                  <a:schemeClr val="accent1"/>
                </a:solidFill>
                <a:latin typeface="Avenir Next" panose="020B0503020202020204" pitchFamily="34" charset="0"/>
              </a:rPr>
              <a:t>Piccaglia</a:t>
            </a:r>
            <a:endParaRPr lang="it-IT">
              <a:solidFill>
                <a:schemeClr val="accent1"/>
              </a:solidFill>
              <a:latin typeface="Avenir Next" panose="020B0503020202020204" pitchFamily="34" charset="0"/>
            </a:endParaRPr>
          </a:p>
        </p:txBody>
      </p:sp>
      <p:pic>
        <p:nvPicPr>
          <p:cNvPr id="2" name="Immagine 1" descr="Immagine che contiene Carattere, Elementi grafici, logo, calligrafia&#10;&#10;Il contenuto generato dall'IA potrebbe non essere corretto.">
            <a:extLst>
              <a:ext uri="{FF2B5EF4-FFF2-40B4-BE49-F238E27FC236}">
                <a16:creationId xmlns:a16="http://schemas.microsoft.com/office/drawing/2014/main" id="{A5DD6A97-F37A-66ED-D0C0-D680EEF001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621" y="2083622"/>
            <a:ext cx="2690755" cy="269075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BCA27AD4-3A07-FE79-AA09-492185CC50DF}"/>
              </a:ext>
            </a:extLst>
          </p:cNvPr>
          <p:cNvSpPr txBox="1"/>
          <p:nvPr/>
        </p:nvSpPr>
        <p:spPr>
          <a:xfrm>
            <a:off x="0" y="8679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>
                <a:solidFill>
                  <a:srgbClr val="0070C0"/>
                </a:solidFill>
                <a:latin typeface="Avenir Next" panose="020B0503020202020204" pitchFamily="34" charset="0"/>
              </a:rPr>
              <a:t>GRAZIE PER L’ATTENZIONE!</a:t>
            </a:r>
          </a:p>
        </p:txBody>
      </p:sp>
    </p:spTree>
    <p:extLst>
      <p:ext uri="{BB962C8B-B14F-4D97-AF65-F5344CB8AC3E}">
        <p14:creationId xmlns:p14="http://schemas.microsoft.com/office/powerpoint/2010/main" val="2522009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C464B-D4BC-CEB3-A8B2-F5969EBEB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F51E3099-2433-A54C-4223-E3B26A9D2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0DF33EB-BDA2-3A03-40AD-751CA9137AF8}"/>
              </a:ext>
            </a:extLst>
          </p:cNvPr>
          <p:cNvSpPr txBox="1"/>
          <p:nvPr/>
        </p:nvSpPr>
        <p:spPr>
          <a:xfrm>
            <a:off x="0" y="290578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>
                <a:solidFill>
                  <a:srgbClr val="C00000"/>
                </a:solidFill>
                <a:latin typeface="Avenir Next" panose="020B0503020202020204" pitchFamily="34" charset="0"/>
              </a:rPr>
              <a:t>E (LE CONDIZIONI DI) PERICOLO?</a:t>
            </a:r>
          </a:p>
        </p:txBody>
      </p:sp>
    </p:spTree>
    <p:extLst>
      <p:ext uri="{BB962C8B-B14F-4D97-AF65-F5344CB8AC3E}">
        <p14:creationId xmlns:p14="http://schemas.microsoft.com/office/powerpoint/2010/main" val="2611024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A2D54-69D7-4648-487E-B96A5F817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221D8BFF-71EC-0367-CD10-3A20B16DF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1C34408D-76CD-6E09-5597-2E3B338D41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329262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77013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6A7AD6B-03D2-2A3D-F149-373569F69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1CEF7CE4-C699-2641-389F-1ECD0129BB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878809"/>
              </p:ext>
            </p:extLst>
          </p:nvPr>
        </p:nvGraphicFramePr>
        <p:xfrm>
          <a:off x="735330" y="205876"/>
          <a:ext cx="10721340" cy="644624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360670">
                  <a:extLst>
                    <a:ext uri="{9D8B030D-6E8A-4147-A177-3AD203B41FA5}">
                      <a16:colId xmlns:a16="http://schemas.microsoft.com/office/drawing/2014/main" val="3358561923"/>
                    </a:ext>
                  </a:extLst>
                </a:gridCol>
                <a:gridCol w="5360670">
                  <a:extLst>
                    <a:ext uri="{9D8B030D-6E8A-4147-A177-3AD203B41FA5}">
                      <a16:colId xmlns:a16="http://schemas.microsoft.com/office/drawing/2014/main" val="1026889243"/>
                    </a:ext>
                  </a:extLst>
                </a:gridCol>
              </a:tblGrid>
              <a:tr h="9037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ART. 20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Obblighi dei lavoratori</a:t>
                      </a:r>
                    </a:p>
                    <a:p>
                      <a:pPr algn="ctr"/>
                      <a:endParaRPr lang="it-IT" b="1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ART. 19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venir Next" panose="020B0503020202020204" pitchFamily="34" charset="0"/>
                        </a:rPr>
                        <a:t>Obblighi dei preposti</a:t>
                      </a:r>
                    </a:p>
                    <a:p>
                      <a:pPr algn="ctr"/>
                      <a:endParaRPr lang="it-IT" b="1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4650584"/>
                  </a:ext>
                </a:extLst>
              </a:tr>
              <a:tr h="55318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it-IT" sz="1800" b="1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segnalare immediatamente 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al datore di lavoro, al dirigente o al preposto le deficienze dei mezzi e dei dispositivi … nonché qualsiasi eventuale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condizione di pericolo di cui vengano a conoscenza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…;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it-IT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it-IT" sz="1800" b="1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segnalare tempestivamente 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al datore di lavoro o al dirigente sia …ogni altra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condizione di pericolo che si verifichi durante il lavoro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, delle quali venga a conoscenza sulla base della formazione ricevuta.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in caso di rilevazione di … </a:t>
                      </a:r>
                      <a:r>
                        <a:rPr lang="it-IT" sz="1800">
                          <a:solidFill>
                            <a:srgbClr val="C00000"/>
                          </a:solidFill>
                          <a:latin typeface="Avenir Next" panose="020B0503020202020204" pitchFamily="34" charset="0"/>
                        </a:rPr>
                        <a:t>ogni condizione di pericolo rilevata durante la vigilanza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, se necessario, interrompere temporaneamente l’attività e, comunque, </a:t>
                      </a:r>
                      <a:r>
                        <a:rPr lang="it-IT" sz="1800" b="1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segnalare tempestivamente </a:t>
                      </a:r>
                      <a:r>
                        <a:rPr lang="it-IT" sz="1800">
                          <a:solidFill>
                            <a:srgbClr val="0070C0"/>
                          </a:solidFill>
                          <a:latin typeface="Avenir Next" panose="020B0503020202020204" pitchFamily="34" charset="0"/>
                        </a:rPr>
                        <a:t>al datore di lavoro e al dirigente le non conformità rilevate.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it-IT" sz="1800">
                        <a:solidFill>
                          <a:srgbClr val="0070C0"/>
                        </a:solidFill>
                        <a:latin typeface="Avenir Next" panose="020B05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408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2604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5CC94-1AEF-4AEB-E6E3-AA2012BEA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hi_1.jpg">
            <a:extLst>
              <a:ext uri="{FF2B5EF4-FFF2-40B4-BE49-F238E27FC236}">
                <a16:creationId xmlns:a16="http://schemas.microsoft.com/office/drawing/2014/main" id="{D368EC2A-3B87-2842-ED77-55A0DB1A3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271" y="5958000"/>
            <a:ext cx="871729" cy="900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AF1B348-A4AA-E175-BD50-8EC90580EC5B}"/>
              </a:ext>
            </a:extLst>
          </p:cNvPr>
          <p:cNvSpPr txBox="1"/>
          <p:nvPr/>
        </p:nvSpPr>
        <p:spPr>
          <a:xfrm>
            <a:off x="0" y="290578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>
                <a:solidFill>
                  <a:srgbClr val="C00000"/>
                </a:solidFill>
                <a:latin typeface="Avenir Next" panose="020B0503020202020204" pitchFamily="34" charset="0"/>
              </a:rPr>
              <a:t>COSA SONO LE CONDIZIONI DI PERICOLO?</a:t>
            </a:r>
          </a:p>
        </p:txBody>
      </p:sp>
    </p:spTree>
    <p:extLst>
      <p:ext uri="{BB962C8B-B14F-4D97-AF65-F5344CB8AC3E}">
        <p14:creationId xmlns:p14="http://schemas.microsoft.com/office/powerpoint/2010/main" val="18287762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ufi-2">
      <a:dk1>
        <a:srgbClr val="2E2E2D"/>
      </a:dk1>
      <a:lt1>
        <a:srgbClr val="E7E7E7"/>
      </a:lt1>
      <a:dk2>
        <a:srgbClr val="2E2E2D"/>
      </a:dk2>
      <a:lt2>
        <a:srgbClr val="E7E7E7"/>
      </a:lt2>
      <a:accent1>
        <a:srgbClr val="053488"/>
      </a:accent1>
      <a:accent2>
        <a:srgbClr val="C4C7C6"/>
      </a:accent2>
      <a:accent3>
        <a:srgbClr val="034BD0"/>
      </a:accent3>
      <a:accent4>
        <a:srgbClr val="E7E7E7"/>
      </a:accent4>
      <a:accent5>
        <a:srgbClr val="02225A"/>
      </a:accent5>
      <a:accent6>
        <a:srgbClr val="7E8080"/>
      </a:accent6>
      <a:hlink>
        <a:srgbClr val="053687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b679715-b342-44eb-9388-2252c4d5ae4e">
      <Terms xmlns="http://schemas.microsoft.com/office/infopath/2007/PartnerControls"/>
    </lcf76f155ced4ddcb4097134ff3c332f>
    <TaxCatchAll xmlns="999eb3ea-8c31-40ce-98e1-22d75939023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E701A290519DA498139ADC69CDABEB5" ma:contentTypeVersion="16" ma:contentTypeDescription="Creare un nuovo documento." ma:contentTypeScope="" ma:versionID="0b10d84cd860b93e547d5bb88e6ed01f">
  <xsd:schema xmlns:xsd="http://www.w3.org/2001/XMLSchema" xmlns:xs="http://www.w3.org/2001/XMLSchema" xmlns:p="http://schemas.microsoft.com/office/2006/metadata/properties" xmlns:ns2="999eb3ea-8c31-40ce-98e1-22d759390230" xmlns:ns3="fb679715-b342-44eb-9388-2252c4d5ae4e" targetNamespace="http://schemas.microsoft.com/office/2006/metadata/properties" ma:root="true" ma:fieldsID="13b24930e0241323c3202abe02e9115c" ns2:_="" ns3:_="">
    <xsd:import namespace="999eb3ea-8c31-40ce-98e1-22d759390230"/>
    <xsd:import namespace="fb679715-b342-44eb-9388-2252c4d5ae4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9eb3ea-8c31-40ce-98e1-22d75939023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8ac3a8e6-4cac-45e1-b7ce-d0efefd75f74}" ma:internalName="TaxCatchAll" ma:showField="CatchAllData" ma:web="999eb3ea-8c31-40ce-98e1-22d7593902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679715-b342-44eb-9388-2252c4d5ae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Tag immagine" ma:readOnly="false" ma:fieldId="{5cf76f15-5ced-4ddc-b409-7134ff3c332f}" ma:taxonomyMulti="true" ma:sspId="f7eb672d-75c5-4375-ba69-94921670f2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201A76-B47D-4E75-892B-12B0828845F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C0B6F6-011B-45BE-8365-8A0AB4A52A8D}">
  <ds:schemaRefs>
    <ds:schemaRef ds:uri="http://schemas.microsoft.com/office/2006/metadata/properties"/>
    <ds:schemaRef ds:uri="fb679715-b342-44eb-9388-2252c4d5ae4e"/>
    <ds:schemaRef ds:uri="http://purl.org/dc/dcmitype/"/>
    <ds:schemaRef ds:uri="999eb3ea-8c31-40ce-98e1-22d759390230"/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0DA8DEB-27AA-4912-9C61-74477890C605}">
  <ds:schemaRefs>
    <ds:schemaRef ds:uri="999eb3ea-8c31-40ce-98e1-22d759390230"/>
    <ds:schemaRef ds:uri="fb679715-b342-44eb-9388-2252c4d5ae4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1866</Words>
  <Application>Microsoft Macintosh PowerPoint</Application>
  <PresentationFormat>Widescreen</PresentationFormat>
  <Paragraphs>259</Paragraphs>
  <Slides>57</Slides>
  <Notes>9</Notes>
  <HiddenSlides>9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57</vt:i4>
      </vt:variant>
    </vt:vector>
  </HeadingPairs>
  <TitlesOfParts>
    <vt:vector size="66" baseType="lpstr">
      <vt:lpstr>.Apple Color Emoji UI</vt:lpstr>
      <vt:lpstr>Arial</vt:lpstr>
      <vt:lpstr>Avenir Next</vt:lpstr>
      <vt:lpstr>Calibri</vt:lpstr>
      <vt:lpstr>Calibri Light</vt:lpstr>
      <vt:lpstr>Helvetica Neue</vt:lpstr>
      <vt:lpstr>Wingdings</vt:lpstr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sentenza di assoluzione ne da atto…</vt:lpstr>
      <vt:lpstr>Presentazione standard di PowerPoint</vt:lpstr>
      <vt:lpstr>Presentazione standard di PowerPoint</vt:lpstr>
      <vt:lpstr>Presentazione standard di PowerPoint</vt:lpstr>
      <vt:lpstr>La sentenza di assoluzione ne da atto…</vt:lpstr>
      <vt:lpstr>La sentenza di assoluzione ne da atto…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Francesco Piccaglia</dc:creator>
  <cp:lastModifiedBy>Francesco Piccaglia De Eccher</cp:lastModifiedBy>
  <cp:revision>2</cp:revision>
  <cp:lastPrinted>2026-04-07T16:39:13Z</cp:lastPrinted>
  <dcterms:created xsi:type="dcterms:W3CDTF">2023-03-14T08:14:10Z</dcterms:created>
  <dcterms:modified xsi:type="dcterms:W3CDTF">2026-04-07T17:12:49Z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0x010100DE701A290519DA498139ADC69CDABEB5</vt:lpwstr>
  </property>
  <property fmtid="{D5CDD505-2E9C-101B-9397-08002B2CF9AE}" pid="3" name="MediaServiceImageTags">
    <vt:lpwstr/>
  </property>
</Properties>
</file>